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9"/>
  </p:notesMasterIdLst>
  <p:sldIdLst>
    <p:sldId id="256" r:id="rId5"/>
    <p:sldId id="296" r:id="rId6"/>
    <p:sldId id="284" r:id="rId7"/>
    <p:sldId id="285" r:id="rId8"/>
    <p:sldId id="287" r:id="rId9"/>
    <p:sldId id="289" r:id="rId10"/>
    <p:sldId id="288" r:id="rId11"/>
    <p:sldId id="290" r:id="rId12"/>
    <p:sldId id="291" r:id="rId13"/>
    <p:sldId id="292" r:id="rId14"/>
    <p:sldId id="293" r:id="rId15"/>
    <p:sldId id="294" r:id="rId16"/>
    <p:sldId id="286" r:id="rId17"/>
    <p:sldId id="295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557D079-5EA6-4CC7-973B-38481CE6E2BC}">
          <p14:sldIdLst>
            <p14:sldId id="256"/>
            <p14:sldId id="296"/>
            <p14:sldId id="284"/>
            <p14:sldId id="285"/>
            <p14:sldId id="287"/>
            <p14:sldId id="289"/>
            <p14:sldId id="288"/>
            <p14:sldId id="290"/>
            <p14:sldId id="291"/>
            <p14:sldId id="292"/>
            <p14:sldId id="293"/>
            <p14:sldId id="294"/>
            <p14:sldId id="286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DEEBF7"/>
    <a:srgbClr val="BDD7EE"/>
    <a:srgbClr val="9DC3E6"/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0360C7-0703-41D9-9D4A-CBCB2928A1A5}" v="27" dt="2023-08-30T06:11:52.67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6" autoAdjust="0"/>
    <p:restoredTop sz="85091" autoAdjust="0"/>
  </p:normalViewPr>
  <p:slideViewPr>
    <p:cSldViewPr snapToGrid="0">
      <p:cViewPr varScale="1">
        <p:scale>
          <a:sx n="58" d="100"/>
          <a:sy n="58" d="100"/>
        </p:scale>
        <p:origin x="3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종국" userId="d7de6b52-f682-43f9-b40e-d6efc43124b2" providerId="ADAL" clId="{D468A4F2-D476-42B1-BCD1-4058C54678A6}"/>
    <pc:docChg chg="undo custSel addSld delSld modSld sldOrd modMainMaster addSection modSection">
      <pc:chgData name="최종국" userId="d7de6b52-f682-43f9-b40e-d6efc43124b2" providerId="ADAL" clId="{D468A4F2-D476-42B1-BCD1-4058C54678A6}" dt="2023-08-21T23:33:28.456" v="21129" actId="20577"/>
      <pc:docMkLst>
        <pc:docMk/>
      </pc:docMkLst>
      <pc:sldChg chg="addSp modSp mod modClrScheme chgLayout">
        <pc:chgData name="최종국" userId="d7de6b52-f682-43f9-b40e-d6efc43124b2" providerId="ADAL" clId="{D468A4F2-D476-42B1-BCD1-4058C54678A6}" dt="2023-08-21T23:33:28.456" v="21129" actId="20577"/>
        <pc:sldMkLst>
          <pc:docMk/>
          <pc:sldMk cId="3786449296" sldId="256"/>
        </pc:sldMkLst>
        <pc:spChg chg="mod ord">
          <ac:chgData name="최종국" userId="d7de6b52-f682-43f9-b40e-d6efc43124b2" providerId="ADAL" clId="{D468A4F2-D476-42B1-BCD1-4058C54678A6}" dt="2023-08-19T06:05:50.371" v="6757" actId="255"/>
          <ac:spMkLst>
            <pc:docMk/>
            <pc:sldMk cId="3786449296" sldId="256"/>
            <ac:spMk id="2" creationId="{8567288F-5F09-A351-B520-DDE3AEF5C864}"/>
          </ac:spMkLst>
        </pc:spChg>
        <pc:spChg chg="add mod ord">
          <ac:chgData name="최종국" userId="d7de6b52-f682-43f9-b40e-d6efc43124b2" providerId="ADAL" clId="{D468A4F2-D476-42B1-BCD1-4058C54678A6}" dt="2023-08-21T23:33:28.456" v="21129" actId="20577"/>
          <ac:spMkLst>
            <pc:docMk/>
            <pc:sldMk cId="3786449296" sldId="256"/>
            <ac:spMk id="3" creationId="{7B605580-8E74-3BFA-F27A-7D5C63CC0A02}"/>
          </ac:spMkLst>
        </pc:spChg>
        <pc:picChg chg="add mod">
          <ac:chgData name="최종국" userId="d7de6b52-f682-43f9-b40e-d6efc43124b2" providerId="ADAL" clId="{D468A4F2-D476-42B1-BCD1-4058C54678A6}" dt="2023-08-19T01:59:56.498" v="3307" actId="1076"/>
          <ac:picMkLst>
            <pc:docMk/>
            <pc:sldMk cId="3786449296" sldId="256"/>
            <ac:picMk id="4" creationId="{3713C132-09C7-4869-55E4-7131AE234F40}"/>
          </ac:picMkLst>
        </pc:picChg>
      </pc:sldChg>
      <pc:sldChg chg="del">
        <pc:chgData name="최종국" userId="d7de6b52-f682-43f9-b40e-d6efc43124b2" providerId="ADAL" clId="{D468A4F2-D476-42B1-BCD1-4058C54678A6}" dt="2023-08-18T03:45:31.116" v="90" actId="47"/>
        <pc:sldMkLst>
          <pc:docMk/>
          <pc:sldMk cId="2298485186" sldId="257"/>
        </pc:sldMkLst>
      </pc:sldChg>
      <pc:sldChg chg="addSp modSp add del mod">
        <pc:chgData name="최종국" userId="d7de6b52-f682-43f9-b40e-d6efc43124b2" providerId="ADAL" clId="{D468A4F2-D476-42B1-BCD1-4058C54678A6}" dt="2023-08-19T05:27:16.649" v="5738" actId="47"/>
        <pc:sldMkLst>
          <pc:docMk/>
          <pc:sldMk cId="367079057" sldId="258"/>
        </pc:sldMkLst>
        <pc:spChg chg="add mod">
          <ac:chgData name="최종국" userId="d7de6b52-f682-43f9-b40e-d6efc43124b2" providerId="ADAL" clId="{D468A4F2-D476-42B1-BCD1-4058C54678A6}" dt="2023-08-19T05:06:31.600" v="5474"/>
          <ac:spMkLst>
            <pc:docMk/>
            <pc:sldMk cId="367079057" sldId="258"/>
            <ac:spMk id="3" creationId="{21E4A6AD-1868-7E42-A2CB-EF6EAF6E821E}"/>
          </ac:spMkLst>
        </pc:spChg>
        <pc:spChg chg="add mod">
          <ac:chgData name="최종국" userId="d7de6b52-f682-43f9-b40e-d6efc43124b2" providerId="ADAL" clId="{D468A4F2-D476-42B1-BCD1-4058C54678A6}" dt="2023-08-19T05:06:31.600" v="5474"/>
          <ac:spMkLst>
            <pc:docMk/>
            <pc:sldMk cId="367079057" sldId="258"/>
            <ac:spMk id="4" creationId="{F7CEF737-9A16-605E-46FE-25E565DBBA85}"/>
          </ac:spMkLst>
        </pc:spChg>
        <pc:spChg chg="add mod">
          <ac:chgData name="최종국" userId="d7de6b52-f682-43f9-b40e-d6efc43124b2" providerId="ADAL" clId="{D468A4F2-D476-42B1-BCD1-4058C54678A6}" dt="2023-08-19T05:06:31.600" v="5474"/>
          <ac:spMkLst>
            <pc:docMk/>
            <pc:sldMk cId="367079057" sldId="258"/>
            <ac:spMk id="5" creationId="{450A5ADB-51E1-5EE6-695B-F10429DFC139}"/>
          </ac:spMkLst>
        </pc:spChg>
        <pc:spChg chg="add mod">
          <ac:chgData name="최종국" userId="d7de6b52-f682-43f9-b40e-d6efc43124b2" providerId="ADAL" clId="{D468A4F2-D476-42B1-BCD1-4058C54678A6}" dt="2023-08-19T05:11:24.557" v="5571" actId="1076"/>
          <ac:spMkLst>
            <pc:docMk/>
            <pc:sldMk cId="367079057" sldId="258"/>
            <ac:spMk id="6" creationId="{CC043761-3C75-643D-CEBE-3EBBD63C3E5B}"/>
          </ac:spMkLst>
        </pc:spChg>
        <pc:spChg chg="add mod">
          <ac:chgData name="최종국" userId="d7de6b52-f682-43f9-b40e-d6efc43124b2" providerId="ADAL" clId="{D468A4F2-D476-42B1-BCD1-4058C54678A6}" dt="2023-08-19T05:11:24.557" v="5571" actId="1076"/>
          <ac:spMkLst>
            <pc:docMk/>
            <pc:sldMk cId="367079057" sldId="258"/>
            <ac:spMk id="7" creationId="{6D63CA84-2D07-8EFB-6203-D2CE5F017DD0}"/>
          </ac:spMkLst>
        </pc:spChg>
        <pc:spChg chg="add mod">
          <ac:chgData name="최종국" userId="d7de6b52-f682-43f9-b40e-d6efc43124b2" providerId="ADAL" clId="{D468A4F2-D476-42B1-BCD1-4058C54678A6}" dt="2023-08-19T05:11:24.557" v="5571" actId="1076"/>
          <ac:spMkLst>
            <pc:docMk/>
            <pc:sldMk cId="367079057" sldId="258"/>
            <ac:spMk id="8" creationId="{999173FF-EB39-BDE7-B055-CD3A387FF77B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17" creationId="{7E7FA15E-C0A6-972B-E520-BA2891E87E6C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18" creationId="{96BABC50-3283-CDB3-BC3A-831B66A3FA3B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19" creationId="{FD0F9443-9554-0C3A-1439-90416CB90467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20" creationId="{44A87DE3-57CF-6E1D-50F8-1C84351FB9BA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21" creationId="{9828957F-B87D-F35A-7024-8575DA925616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22" creationId="{BAF2F325-9336-223A-2C54-AC28E94210B8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23" creationId="{62A061A4-E4F5-F2E1-A296-B20BB18EDCCD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24" creationId="{F045B35A-EDBB-F54C-1C53-F420EBC7437E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25" creationId="{A52D7257-4C9B-32F7-5BA8-F8DB873547C2}"/>
          </ac:spMkLst>
        </pc:spChg>
        <pc:spChg chg="mod">
          <ac:chgData name="최종국" userId="d7de6b52-f682-43f9-b40e-d6efc43124b2" providerId="ADAL" clId="{D468A4F2-D476-42B1-BCD1-4058C54678A6}" dt="2023-08-19T05:04:00.273" v="5456" actId="14100"/>
          <ac:spMkLst>
            <pc:docMk/>
            <pc:sldMk cId="367079057" sldId="258"/>
            <ac:spMk id="26" creationId="{4BA0A7B2-4C54-C58D-1790-8BF4E5CA871E}"/>
          </ac:spMkLst>
        </pc:spChg>
      </pc:sldChg>
      <pc:sldChg chg="addSp delSp modSp mod chgLayout modNotesTx">
        <pc:chgData name="최종국" userId="d7de6b52-f682-43f9-b40e-d6efc43124b2" providerId="ADAL" clId="{D468A4F2-D476-42B1-BCD1-4058C54678A6}" dt="2023-08-21T07:25:42.900" v="17085" actId="20577"/>
        <pc:sldMkLst>
          <pc:docMk/>
          <pc:sldMk cId="1931124480" sldId="270"/>
        </pc:sldMkLst>
        <pc:spChg chg="mod">
          <ac:chgData name="최종국" userId="d7de6b52-f682-43f9-b40e-d6efc43124b2" providerId="ADAL" clId="{D468A4F2-D476-42B1-BCD1-4058C54678A6}" dt="2023-08-21T03:35:16.734" v="16077" actId="20577"/>
          <ac:spMkLst>
            <pc:docMk/>
            <pc:sldMk cId="1931124480" sldId="270"/>
            <ac:spMk id="2" creationId="{D14D5232-1F9F-1E86-308B-702D8B50458C}"/>
          </ac:spMkLst>
        </pc:spChg>
        <pc:spChg chg="mod">
          <ac:chgData name="최종국" userId="d7de6b52-f682-43f9-b40e-d6efc43124b2" providerId="ADAL" clId="{D468A4F2-D476-42B1-BCD1-4058C54678A6}" dt="2023-08-19T05:07:04.468" v="5487" actId="1036"/>
          <ac:spMkLst>
            <pc:docMk/>
            <pc:sldMk cId="1931124480" sldId="270"/>
            <ac:spMk id="3" creationId="{1F3433BE-3D24-BF50-A35D-65F158151764}"/>
          </ac:spMkLst>
        </pc:spChg>
        <pc:spChg chg="del">
          <ac:chgData name="최종국" userId="d7de6b52-f682-43f9-b40e-d6efc43124b2" providerId="ADAL" clId="{D468A4F2-D476-42B1-BCD1-4058C54678A6}" dt="2023-08-19T05:15:08.623" v="5615" actId="478"/>
          <ac:spMkLst>
            <pc:docMk/>
            <pc:sldMk cId="1931124480" sldId="270"/>
            <ac:spMk id="4" creationId="{6253C52C-C61F-00A6-5E29-E1DDE455B99C}"/>
          </ac:spMkLst>
        </pc:spChg>
        <pc:spChg chg="add del mod">
          <ac:chgData name="최종국" userId="d7de6b52-f682-43f9-b40e-d6efc43124b2" providerId="ADAL" clId="{D468A4F2-D476-42B1-BCD1-4058C54678A6}" dt="2023-08-19T05:05:52.444" v="5466"/>
          <ac:spMkLst>
            <pc:docMk/>
            <pc:sldMk cId="1931124480" sldId="270"/>
            <ac:spMk id="5" creationId="{CA1582FD-3A98-5963-AF68-14FA8A756506}"/>
          </ac:spMkLst>
        </pc:spChg>
        <pc:spChg chg="add del mod">
          <ac:chgData name="최종국" userId="d7de6b52-f682-43f9-b40e-d6efc43124b2" providerId="ADAL" clId="{D468A4F2-D476-42B1-BCD1-4058C54678A6}" dt="2023-08-19T05:05:52.444" v="5466"/>
          <ac:spMkLst>
            <pc:docMk/>
            <pc:sldMk cId="1931124480" sldId="270"/>
            <ac:spMk id="6" creationId="{400BB2A7-2816-BFC2-F22E-8ECDFB7DE5CD}"/>
          </ac:spMkLst>
        </pc:spChg>
        <pc:spChg chg="add mod">
          <ac:chgData name="최종국" userId="d7de6b52-f682-43f9-b40e-d6efc43124b2" providerId="ADAL" clId="{D468A4F2-D476-42B1-BCD1-4058C54678A6}" dt="2023-08-19T05:12:51.288" v="5580" actId="207"/>
          <ac:spMkLst>
            <pc:docMk/>
            <pc:sldMk cId="1931124480" sldId="270"/>
            <ac:spMk id="7" creationId="{D6344859-D8B8-4653-B24C-FF60A5D1017D}"/>
          </ac:spMkLst>
        </pc:spChg>
        <pc:spChg chg="add mod">
          <ac:chgData name="최종국" userId="d7de6b52-f682-43f9-b40e-d6efc43124b2" providerId="ADAL" clId="{D468A4F2-D476-42B1-BCD1-4058C54678A6}" dt="2023-08-19T05:06:37.235" v="5475" actId="1076"/>
          <ac:spMkLst>
            <pc:docMk/>
            <pc:sldMk cId="1931124480" sldId="270"/>
            <ac:spMk id="8" creationId="{7426BF33-7A12-ABAD-3053-F8D1A75550B1}"/>
          </ac:spMkLst>
        </pc:spChg>
        <pc:spChg chg="add mod">
          <ac:chgData name="최종국" userId="d7de6b52-f682-43f9-b40e-d6efc43124b2" providerId="ADAL" clId="{D468A4F2-D476-42B1-BCD1-4058C54678A6}" dt="2023-08-19T05:06:37.235" v="5475" actId="1076"/>
          <ac:spMkLst>
            <pc:docMk/>
            <pc:sldMk cId="1931124480" sldId="270"/>
            <ac:spMk id="9" creationId="{B1E0C0C8-1E6A-890D-3F40-DD69538F4F79}"/>
          </ac:spMkLst>
        </pc:spChg>
        <pc:spChg chg="add mod">
          <ac:chgData name="최종국" userId="d7de6b52-f682-43f9-b40e-d6efc43124b2" providerId="ADAL" clId="{D468A4F2-D476-42B1-BCD1-4058C54678A6}" dt="2023-08-19T05:12:11.144" v="5577" actId="207"/>
          <ac:spMkLst>
            <pc:docMk/>
            <pc:sldMk cId="1931124480" sldId="270"/>
            <ac:spMk id="10" creationId="{A2E8D324-0F03-F1B7-9316-CDB52FB16255}"/>
          </ac:spMkLst>
        </pc:spChg>
        <pc:spChg chg="add mod">
          <ac:chgData name="최종국" userId="d7de6b52-f682-43f9-b40e-d6efc43124b2" providerId="ADAL" clId="{D468A4F2-D476-42B1-BCD1-4058C54678A6}" dt="2023-08-19T05:08:46.985" v="5564" actId="207"/>
          <ac:spMkLst>
            <pc:docMk/>
            <pc:sldMk cId="1931124480" sldId="270"/>
            <ac:spMk id="11" creationId="{9606E3CC-203F-B751-3C49-2E5F066387A4}"/>
          </ac:spMkLst>
        </pc:spChg>
        <pc:spChg chg="add mod">
          <ac:chgData name="최종국" userId="d7de6b52-f682-43f9-b40e-d6efc43124b2" providerId="ADAL" clId="{D468A4F2-D476-42B1-BCD1-4058C54678A6}" dt="2023-08-19T05:08:46.985" v="5564" actId="207"/>
          <ac:spMkLst>
            <pc:docMk/>
            <pc:sldMk cId="1931124480" sldId="270"/>
            <ac:spMk id="12" creationId="{9A6E79A1-6970-B35F-FA28-D672C5680499}"/>
          </ac:spMkLst>
        </pc:spChg>
        <pc:spChg chg="add mod">
          <ac:chgData name="최종국" userId="d7de6b52-f682-43f9-b40e-d6efc43124b2" providerId="ADAL" clId="{D468A4F2-D476-42B1-BCD1-4058C54678A6}" dt="2023-08-19T05:12:11.144" v="5577" actId="207"/>
          <ac:spMkLst>
            <pc:docMk/>
            <pc:sldMk cId="1931124480" sldId="270"/>
            <ac:spMk id="13" creationId="{471D4DB9-27D2-C2DD-F1E4-DB5415573CFC}"/>
          </ac:spMkLst>
        </pc:spChg>
        <pc:spChg chg="add mod">
          <ac:chgData name="최종국" userId="d7de6b52-f682-43f9-b40e-d6efc43124b2" providerId="ADAL" clId="{D468A4F2-D476-42B1-BCD1-4058C54678A6}" dt="2023-08-19T05:08:46.985" v="5564" actId="207"/>
          <ac:spMkLst>
            <pc:docMk/>
            <pc:sldMk cId="1931124480" sldId="270"/>
            <ac:spMk id="14" creationId="{F3F10F92-E388-26D9-4754-6756CB9A340F}"/>
          </ac:spMkLst>
        </pc:spChg>
        <pc:spChg chg="add mod">
          <ac:chgData name="최종국" userId="d7de6b52-f682-43f9-b40e-d6efc43124b2" providerId="ADAL" clId="{D468A4F2-D476-42B1-BCD1-4058C54678A6}" dt="2023-08-19T05:08:46.985" v="5564" actId="207"/>
          <ac:spMkLst>
            <pc:docMk/>
            <pc:sldMk cId="1931124480" sldId="270"/>
            <ac:spMk id="15" creationId="{55006F78-1549-D9DF-8356-5C26B98EABDA}"/>
          </ac:spMkLst>
        </pc:spChg>
        <pc:spChg chg="add mod">
          <ac:chgData name="최종국" userId="d7de6b52-f682-43f9-b40e-d6efc43124b2" providerId="ADAL" clId="{D468A4F2-D476-42B1-BCD1-4058C54678A6}" dt="2023-08-19T05:12:11.144" v="5577" actId="207"/>
          <ac:spMkLst>
            <pc:docMk/>
            <pc:sldMk cId="1931124480" sldId="270"/>
            <ac:spMk id="16" creationId="{A4B010E8-E67C-4AF5-FE4E-1B5E63AD5BEC}"/>
          </ac:spMkLst>
        </pc:spChg>
        <pc:spChg chg="del mod">
          <ac:chgData name="최종국" userId="d7de6b52-f682-43f9-b40e-d6efc43124b2" providerId="ADAL" clId="{D468A4F2-D476-42B1-BCD1-4058C54678A6}" dt="2023-08-19T05:06:27.259" v="5473" actId="21"/>
          <ac:spMkLst>
            <pc:docMk/>
            <pc:sldMk cId="1931124480" sldId="270"/>
            <ac:spMk id="17" creationId="{7E7FA15E-C0A6-972B-E520-BA2891E87E6C}"/>
          </ac:spMkLst>
        </pc:spChg>
        <pc:spChg chg="del mod">
          <ac:chgData name="최종국" userId="d7de6b52-f682-43f9-b40e-d6efc43124b2" providerId="ADAL" clId="{D468A4F2-D476-42B1-BCD1-4058C54678A6}" dt="2023-08-19T05:06:27.259" v="5473" actId="21"/>
          <ac:spMkLst>
            <pc:docMk/>
            <pc:sldMk cId="1931124480" sldId="270"/>
            <ac:spMk id="18" creationId="{96BABC50-3283-CDB3-BC3A-831B66A3FA3B}"/>
          </ac:spMkLst>
        </pc:spChg>
        <pc:spChg chg="del mod">
          <ac:chgData name="최종국" userId="d7de6b52-f682-43f9-b40e-d6efc43124b2" providerId="ADAL" clId="{D468A4F2-D476-42B1-BCD1-4058C54678A6}" dt="2023-08-19T05:06:27.259" v="5473" actId="21"/>
          <ac:spMkLst>
            <pc:docMk/>
            <pc:sldMk cId="1931124480" sldId="270"/>
            <ac:spMk id="19" creationId="{FD0F9443-9554-0C3A-1439-90416CB90467}"/>
          </ac:spMkLst>
        </pc:spChg>
        <pc:spChg chg="add mod">
          <ac:chgData name="최종국" userId="d7de6b52-f682-43f9-b40e-d6efc43124b2" providerId="ADAL" clId="{D468A4F2-D476-42B1-BCD1-4058C54678A6}" dt="2023-08-19T05:13:41.597" v="5584"/>
          <ac:spMkLst>
            <pc:docMk/>
            <pc:sldMk cId="1931124480" sldId="270"/>
            <ac:spMk id="20" creationId="{87ACA950-A244-943B-528E-DA1F62E1D43C}"/>
          </ac:spMkLst>
        </pc:spChg>
        <pc:spChg chg="add mod">
          <ac:chgData name="최종국" userId="d7de6b52-f682-43f9-b40e-d6efc43124b2" providerId="ADAL" clId="{D468A4F2-D476-42B1-BCD1-4058C54678A6}" dt="2023-08-19T05:13:41.597" v="5584"/>
          <ac:spMkLst>
            <pc:docMk/>
            <pc:sldMk cId="1931124480" sldId="270"/>
            <ac:spMk id="21" creationId="{7E007B34-EE09-6C6F-DCBC-C0810698FB3C}"/>
          </ac:spMkLst>
        </pc:spChg>
        <pc:spChg chg="add mod">
          <ac:chgData name="최종국" userId="d7de6b52-f682-43f9-b40e-d6efc43124b2" providerId="ADAL" clId="{D468A4F2-D476-42B1-BCD1-4058C54678A6}" dt="2023-08-19T05:27:10.190" v="5737" actId="14100"/>
          <ac:spMkLst>
            <pc:docMk/>
            <pc:sldMk cId="1931124480" sldId="270"/>
            <ac:spMk id="23" creationId="{D2AFBFD1-C4CC-CF44-AF9F-3072404768C1}"/>
          </ac:spMkLst>
        </pc:spChg>
        <pc:spChg chg="add del mod">
          <ac:chgData name="최종국" userId="d7de6b52-f682-43f9-b40e-d6efc43124b2" providerId="ADAL" clId="{D468A4F2-D476-42B1-BCD1-4058C54678A6}" dt="2023-08-19T05:06:04.551" v="5471" actId="478"/>
          <ac:spMkLst>
            <pc:docMk/>
            <pc:sldMk cId="1931124480" sldId="270"/>
            <ac:spMk id="29" creationId="{D571BCF3-81CD-C0EA-0055-CC07F77ED923}"/>
          </ac:spMkLst>
        </pc:spChg>
      </pc:sldChg>
      <pc:sldChg chg="addSp delSp modSp mod modNotesTx">
        <pc:chgData name="최종국" userId="d7de6b52-f682-43f9-b40e-d6efc43124b2" providerId="ADAL" clId="{D468A4F2-D476-42B1-BCD1-4058C54678A6}" dt="2023-08-21T07:59:52.439" v="18212" actId="20577"/>
        <pc:sldMkLst>
          <pc:docMk/>
          <pc:sldMk cId="730165087" sldId="271"/>
        </pc:sldMkLst>
        <pc:spChg chg="mod">
          <ac:chgData name="최종국" userId="d7de6b52-f682-43f9-b40e-d6efc43124b2" providerId="ADAL" clId="{D468A4F2-D476-42B1-BCD1-4058C54678A6}" dt="2023-08-20T08:42:23.823" v="15402" actId="13926"/>
          <ac:spMkLst>
            <pc:docMk/>
            <pc:sldMk cId="730165087" sldId="271"/>
            <ac:spMk id="2" creationId="{D14D5232-1F9F-1E86-308B-702D8B50458C}"/>
          </ac:spMkLst>
        </pc:spChg>
        <pc:spChg chg="mod">
          <ac:chgData name="최종국" userId="d7de6b52-f682-43f9-b40e-d6efc43124b2" providerId="ADAL" clId="{D468A4F2-D476-42B1-BCD1-4058C54678A6}" dt="2023-08-19T05:14:25.872" v="5612" actId="1035"/>
          <ac:spMkLst>
            <pc:docMk/>
            <pc:sldMk cId="730165087" sldId="271"/>
            <ac:spMk id="3" creationId="{1F3433BE-3D24-BF50-A35D-65F158151764}"/>
          </ac:spMkLst>
        </pc:spChg>
        <pc:spChg chg="del">
          <ac:chgData name="최종국" userId="d7de6b52-f682-43f9-b40e-d6efc43124b2" providerId="ADAL" clId="{D468A4F2-D476-42B1-BCD1-4058C54678A6}" dt="2023-08-19T05:11:19.887" v="5569" actId="21"/>
          <ac:spMkLst>
            <pc:docMk/>
            <pc:sldMk cId="730165087" sldId="271"/>
            <ac:spMk id="4" creationId="{3E5EBE35-FF93-FC7E-3F69-0FDBD3B82365}"/>
          </ac:spMkLst>
        </pc:spChg>
        <pc:spChg chg="add del mod">
          <ac:chgData name="최종국" userId="d7de6b52-f682-43f9-b40e-d6efc43124b2" providerId="ADAL" clId="{D468A4F2-D476-42B1-BCD1-4058C54678A6}" dt="2023-08-20T08:42:45.851" v="15410" actId="478"/>
          <ac:spMkLst>
            <pc:docMk/>
            <pc:sldMk cId="730165087" sldId="271"/>
            <ac:spMk id="4" creationId="{CBFC8D47-0B7C-3BC5-85DD-5A56B3989A21}"/>
          </ac:spMkLst>
        </pc:spChg>
        <pc:spChg chg="del">
          <ac:chgData name="최종국" userId="d7de6b52-f682-43f9-b40e-d6efc43124b2" providerId="ADAL" clId="{D468A4F2-D476-42B1-BCD1-4058C54678A6}" dt="2023-08-19T05:11:19.887" v="5569" actId="21"/>
          <ac:spMkLst>
            <pc:docMk/>
            <pc:sldMk cId="730165087" sldId="271"/>
            <ac:spMk id="5" creationId="{D181A0FA-3BB7-C513-53C6-B3314610BBC0}"/>
          </ac:spMkLst>
        </pc:spChg>
        <pc:spChg chg="del">
          <ac:chgData name="최종국" userId="d7de6b52-f682-43f9-b40e-d6efc43124b2" providerId="ADAL" clId="{D468A4F2-D476-42B1-BCD1-4058C54678A6}" dt="2023-08-19T05:11:19.887" v="5569" actId="21"/>
          <ac:spMkLst>
            <pc:docMk/>
            <pc:sldMk cId="730165087" sldId="271"/>
            <ac:spMk id="6" creationId="{1F785A55-913E-E4DF-4EEF-911ECCE014B1}"/>
          </ac:spMkLst>
        </pc:spChg>
        <pc:spChg chg="mod">
          <ac:chgData name="최종국" userId="d7de6b52-f682-43f9-b40e-d6efc43124b2" providerId="ADAL" clId="{D468A4F2-D476-42B1-BCD1-4058C54678A6}" dt="2023-08-19T05:14:25.872" v="5612" actId="1035"/>
          <ac:spMkLst>
            <pc:docMk/>
            <pc:sldMk cId="730165087" sldId="271"/>
            <ac:spMk id="7" creationId="{46B291BD-D739-B9FE-DDE3-876B1199CFF3}"/>
          </ac:spMkLst>
        </pc:spChg>
        <pc:spChg chg="del mod">
          <ac:chgData name="최종국" userId="d7de6b52-f682-43f9-b40e-d6efc43124b2" providerId="ADAL" clId="{D468A4F2-D476-42B1-BCD1-4058C54678A6}" dt="2023-08-19T05:18:08.933" v="5621" actId="478"/>
          <ac:spMkLst>
            <pc:docMk/>
            <pc:sldMk cId="730165087" sldId="271"/>
            <ac:spMk id="8" creationId="{E35B7BB3-F1DD-37E6-5A97-336B85DD14D3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9" creationId="{FB45A2E2-BE37-41D3-81BD-BD71D14D0E57}"/>
          </ac:spMkLst>
        </pc:spChg>
        <pc:spChg chg="mod">
          <ac:chgData name="최종국" userId="d7de6b52-f682-43f9-b40e-d6efc43124b2" providerId="ADAL" clId="{D468A4F2-D476-42B1-BCD1-4058C54678A6}" dt="2023-08-19T05:14:25.872" v="5612" actId="1035"/>
          <ac:spMkLst>
            <pc:docMk/>
            <pc:sldMk cId="730165087" sldId="271"/>
            <ac:spMk id="10" creationId="{A1756A1B-5159-79C0-8622-C341E166BC8F}"/>
          </ac:spMkLst>
        </pc:spChg>
        <pc:spChg chg="mod">
          <ac:chgData name="최종국" userId="d7de6b52-f682-43f9-b40e-d6efc43124b2" providerId="ADAL" clId="{D468A4F2-D476-42B1-BCD1-4058C54678A6}" dt="2023-08-19T05:14:25.872" v="5612" actId="1035"/>
          <ac:spMkLst>
            <pc:docMk/>
            <pc:sldMk cId="730165087" sldId="271"/>
            <ac:spMk id="11" creationId="{BBBEA596-BFA7-835A-F772-5AC0716FA2CA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12" creationId="{5F3FA08C-3525-1EA8-5433-18A4F8BB544A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13" creationId="{EB1B4C5F-A224-257F-1A53-72F11BEDD6E6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14" creationId="{2AD3B125-322B-06F7-0FAB-5A80244648F3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15" creationId="{80B1D3BD-6167-CF43-36C4-4C81D1AF72E0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16" creationId="{F65C6708-1DF5-2839-F440-36889D82C195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17" creationId="{8C19EE81-9222-B9A9-90E2-B10D121EC913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18" creationId="{BBC36447-9ED6-B10B-329A-A05F5E514077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19" creationId="{C5CFC5F5-CA22-40E2-AB94-EC0001E26407}"/>
          </ac:spMkLst>
        </pc:spChg>
        <pc:spChg chg="add mod">
          <ac:chgData name="최종국" userId="d7de6b52-f682-43f9-b40e-d6efc43124b2" providerId="ADAL" clId="{D468A4F2-D476-42B1-BCD1-4058C54678A6}" dt="2023-08-19T05:27:27.696" v="5751" actId="1036"/>
          <ac:spMkLst>
            <pc:docMk/>
            <pc:sldMk cId="730165087" sldId="271"/>
            <ac:spMk id="20" creationId="{2FAB2686-9832-8725-6C7B-33CCF3068B7F}"/>
          </ac:spMkLst>
        </pc:spChg>
        <pc:spChg chg="add mod">
          <ac:chgData name="최종국" userId="d7de6b52-f682-43f9-b40e-d6efc43124b2" providerId="ADAL" clId="{D468A4F2-D476-42B1-BCD1-4058C54678A6}" dt="2023-08-19T05:13:48.152" v="5585"/>
          <ac:spMkLst>
            <pc:docMk/>
            <pc:sldMk cId="730165087" sldId="271"/>
            <ac:spMk id="21" creationId="{1032C603-2FF4-4FFB-D5E8-DF88C94CC282}"/>
          </ac:spMkLst>
        </pc:spChg>
        <pc:spChg chg="add mod">
          <ac:chgData name="최종국" userId="d7de6b52-f682-43f9-b40e-d6efc43124b2" providerId="ADAL" clId="{D468A4F2-D476-42B1-BCD1-4058C54678A6}" dt="2023-08-19T05:13:48.152" v="5585"/>
          <ac:spMkLst>
            <pc:docMk/>
            <pc:sldMk cId="730165087" sldId="271"/>
            <ac:spMk id="22" creationId="{D42F197B-E76C-29A6-F402-E516DBB86E85}"/>
          </ac:spMkLst>
        </pc:spChg>
        <pc:spChg chg="add mod">
          <ac:chgData name="최종국" userId="d7de6b52-f682-43f9-b40e-d6efc43124b2" providerId="ADAL" clId="{D468A4F2-D476-42B1-BCD1-4058C54678A6}" dt="2023-08-19T05:18:09.664" v="5622"/>
          <ac:spMkLst>
            <pc:docMk/>
            <pc:sldMk cId="730165087" sldId="271"/>
            <ac:spMk id="23" creationId="{D8714D62-4E46-5CD5-5C31-46210364AB71}"/>
          </ac:spMkLst>
        </pc:spChg>
        <pc:spChg chg="add mod">
          <ac:chgData name="최종국" userId="d7de6b52-f682-43f9-b40e-d6efc43124b2" providerId="ADAL" clId="{D468A4F2-D476-42B1-BCD1-4058C54678A6}" dt="2023-08-19T05:27:20.887" v="5739"/>
          <ac:spMkLst>
            <pc:docMk/>
            <pc:sldMk cId="730165087" sldId="271"/>
            <ac:spMk id="24" creationId="{1E5E0A11-7003-2628-EC09-D1E4F9D39A70}"/>
          </ac:spMkLst>
        </pc:spChg>
        <pc:spChg chg="add mod">
          <ac:chgData name="최종국" userId="d7de6b52-f682-43f9-b40e-d6efc43124b2" providerId="ADAL" clId="{D468A4F2-D476-42B1-BCD1-4058C54678A6}" dt="2023-08-20T08:42:38.780" v="15409" actId="20577"/>
          <ac:spMkLst>
            <pc:docMk/>
            <pc:sldMk cId="730165087" sldId="271"/>
            <ac:spMk id="25" creationId="{1A85D076-5528-410F-AB11-7ADB5350564D}"/>
          </ac:spMkLst>
        </pc:spChg>
        <pc:spChg chg="del">
          <ac:chgData name="최종국" userId="d7de6b52-f682-43f9-b40e-d6efc43124b2" providerId="ADAL" clId="{D468A4F2-D476-42B1-BCD1-4058C54678A6}" dt="2023-08-19T05:13:32.529" v="5583" actId="478"/>
          <ac:spMkLst>
            <pc:docMk/>
            <pc:sldMk cId="730165087" sldId="271"/>
            <ac:spMk id="29" creationId="{D571BCF3-81CD-C0EA-0055-CC07F77ED923}"/>
          </ac:spMkLst>
        </pc:spChg>
      </pc:sldChg>
      <pc:sldChg chg="addSp delSp modSp mod modNotesTx">
        <pc:chgData name="최종국" userId="d7de6b52-f682-43f9-b40e-d6efc43124b2" providerId="ADAL" clId="{D468A4F2-D476-42B1-BCD1-4058C54678A6}" dt="2023-08-21T07:49:49.402" v="18146" actId="20577"/>
        <pc:sldMkLst>
          <pc:docMk/>
          <pc:sldMk cId="1597720841" sldId="272"/>
        </pc:sldMkLst>
        <pc:spChg chg="mod">
          <ac:chgData name="최종국" userId="d7de6b52-f682-43f9-b40e-d6efc43124b2" providerId="ADAL" clId="{D468A4F2-D476-42B1-BCD1-4058C54678A6}" dt="2023-08-21T03:35:22.719" v="16078" actId="20577"/>
          <ac:spMkLst>
            <pc:docMk/>
            <pc:sldMk cId="1597720841" sldId="272"/>
            <ac:spMk id="2" creationId="{D14D5232-1F9F-1E86-308B-702D8B50458C}"/>
          </ac:spMkLst>
        </pc:spChg>
        <pc:spChg chg="mod">
          <ac:chgData name="최종국" userId="d7de6b52-f682-43f9-b40e-d6efc43124b2" providerId="ADAL" clId="{D468A4F2-D476-42B1-BCD1-4058C54678A6}" dt="2023-08-19T05:35:06.107" v="5882" actId="14100"/>
          <ac:spMkLst>
            <pc:docMk/>
            <pc:sldMk cId="1597720841" sldId="272"/>
            <ac:spMk id="3" creationId="{1F3433BE-3D24-BF50-A35D-65F158151764}"/>
          </ac:spMkLst>
        </pc:spChg>
        <pc:spChg chg="mod">
          <ac:chgData name="최종국" userId="d7de6b52-f682-43f9-b40e-d6efc43124b2" providerId="ADAL" clId="{D468A4F2-D476-42B1-BCD1-4058C54678A6}" dt="2023-08-19T05:18:50.015" v="5653" actId="1035"/>
          <ac:spMkLst>
            <pc:docMk/>
            <pc:sldMk cId="1597720841" sldId="272"/>
            <ac:spMk id="4" creationId="{DD65BC0C-5E6B-B2CD-7A20-9A97CC7C2828}"/>
          </ac:spMkLst>
        </pc:spChg>
        <pc:spChg chg="add mod">
          <ac:chgData name="최종국" userId="d7de6b52-f682-43f9-b40e-d6efc43124b2" providerId="ADAL" clId="{D468A4F2-D476-42B1-BCD1-4058C54678A6}" dt="2023-08-19T05:13:53.681" v="5587"/>
          <ac:spMkLst>
            <pc:docMk/>
            <pc:sldMk cId="1597720841" sldId="272"/>
            <ac:spMk id="5" creationId="{1A677452-964B-4EF5-1A08-F406E13489D8}"/>
          </ac:spMkLst>
        </pc:spChg>
        <pc:spChg chg="add mod">
          <ac:chgData name="최종국" userId="d7de6b52-f682-43f9-b40e-d6efc43124b2" providerId="ADAL" clId="{D468A4F2-D476-42B1-BCD1-4058C54678A6}" dt="2023-08-19T05:13:53.681" v="5587"/>
          <ac:spMkLst>
            <pc:docMk/>
            <pc:sldMk cId="1597720841" sldId="272"/>
            <ac:spMk id="6" creationId="{BADBF112-EEB0-80D2-783F-A1FEF8C0F320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7" creationId="{AC73CAA9-9383-D712-65D4-6C94CDF4C7B8}"/>
          </ac:spMkLst>
        </pc:spChg>
        <pc:spChg chg="del">
          <ac:chgData name="최종국" userId="d7de6b52-f682-43f9-b40e-d6efc43124b2" providerId="ADAL" clId="{D468A4F2-D476-42B1-BCD1-4058C54678A6}" dt="2023-08-19T05:13:53.304" v="5586" actId="478"/>
          <ac:spMkLst>
            <pc:docMk/>
            <pc:sldMk cId="1597720841" sldId="272"/>
            <ac:spMk id="8" creationId="{E1625335-6E9F-C2C7-09DC-1ACCBECBF8E1}"/>
          </ac:spMkLst>
        </pc:spChg>
        <pc:spChg chg="del">
          <ac:chgData name="최종국" userId="d7de6b52-f682-43f9-b40e-d6efc43124b2" providerId="ADAL" clId="{D468A4F2-D476-42B1-BCD1-4058C54678A6}" dt="2023-08-19T05:13:53.304" v="5586" actId="478"/>
          <ac:spMkLst>
            <pc:docMk/>
            <pc:sldMk cId="1597720841" sldId="272"/>
            <ac:spMk id="9" creationId="{46574510-77EA-36FD-7C0F-AF9B43323A70}"/>
          </ac:spMkLst>
        </pc:spChg>
        <pc:spChg chg="mod">
          <ac:chgData name="최종국" userId="d7de6b52-f682-43f9-b40e-d6efc43124b2" providerId="ADAL" clId="{D468A4F2-D476-42B1-BCD1-4058C54678A6}" dt="2023-08-19T05:35:03.570" v="5881" actId="1038"/>
          <ac:spMkLst>
            <pc:docMk/>
            <pc:sldMk cId="1597720841" sldId="272"/>
            <ac:spMk id="10" creationId="{A1756A1B-5159-79C0-8622-C341E166BC8F}"/>
          </ac:spMkLst>
        </pc:spChg>
        <pc:spChg chg="mod">
          <ac:chgData name="최종국" userId="d7de6b52-f682-43f9-b40e-d6efc43124b2" providerId="ADAL" clId="{D468A4F2-D476-42B1-BCD1-4058C54678A6}" dt="2023-08-19T05:35:03.570" v="5881" actId="1038"/>
          <ac:spMkLst>
            <pc:docMk/>
            <pc:sldMk cId="1597720841" sldId="272"/>
            <ac:spMk id="11" creationId="{BBBEA596-BFA7-835A-F772-5AC0716FA2CA}"/>
          </ac:spMkLst>
        </pc:spChg>
        <pc:spChg chg="del">
          <ac:chgData name="최종국" userId="d7de6b52-f682-43f9-b40e-d6efc43124b2" providerId="ADAL" clId="{D468A4F2-D476-42B1-BCD1-4058C54678A6}" dt="2023-08-19T05:13:53.304" v="5586" actId="478"/>
          <ac:spMkLst>
            <pc:docMk/>
            <pc:sldMk cId="1597720841" sldId="272"/>
            <ac:spMk id="12" creationId="{EEBEC43D-373B-269A-4107-ABD0E0298020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13" creationId="{5F315560-E818-9DBC-F503-7837C81DC151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14" creationId="{7C2F85BE-E6CB-173B-3BF3-EA6A08068BC1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15" creationId="{36918048-2848-B9A1-59AC-E9FF9DE614D0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16" creationId="{12E9C447-BC3E-B1E9-69C9-0E40DED38B84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17" creationId="{D304EE37-BE8B-286D-6493-7527D2227F6B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18" creationId="{CD5C5720-B881-8A28-89B5-448EB3121A58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19" creationId="{C9003FAB-8FA9-13E6-307C-6530B555495B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20" creationId="{165A4265-FAA5-9759-A5B0-1F9ACA753BCB}"/>
          </ac:spMkLst>
        </pc:spChg>
        <pc:spChg chg="add mod">
          <ac:chgData name="최종국" userId="d7de6b52-f682-43f9-b40e-d6efc43124b2" providerId="ADAL" clId="{D468A4F2-D476-42B1-BCD1-4058C54678A6}" dt="2023-08-19T05:27:41.602" v="5771" actId="1036"/>
          <ac:spMkLst>
            <pc:docMk/>
            <pc:sldMk cId="1597720841" sldId="272"/>
            <ac:spMk id="21" creationId="{E21FB82F-8E1A-27D3-F3D3-9B85C8D53E22}"/>
          </ac:spMkLst>
        </pc:spChg>
        <pc:spChg chg="add mod">
          <ac:chgData name="최종국" userId="d7de6b52-f682-43f9-b40e-d6efc43124b2" providerId="ADAL" clId="{D468A4F2-D476-42B1-BCD1-4058C54678A6}" dt="2023-08-19T05:27:34.615" v="5752"/>
          <ac:spMkLst>
            <pc:docMk/>
            <pc:sldMk cId="1597720841" sldId="272"/>
            <ac:spMk id="22" creationId="{D4BC0CAE-C080-FB21-0798-5B9197AC424D}"/>
          </ac:spMkLst>
        </pc:spChg>
        <pc:spChg chg="del">
          <ac:chgData name="최종국" userId="d7de6b52-f682-43f9-b40e-d6efc43124b2" providerId="ADAL" clId="{D468A4F2-D476-42B1-BCD1-4058C54678A6}" dt="2023-08-19T05:13:56.340" v="5588" actId="478"/>
          <ac:spMkLst>
            <pc:docMk/>
            <pc:sldMk cId="1597720841" sldId="272"/>
            <ac:spMk id="29" creationId="{D571BCF3-81CD-C0EA-0055-CC07F77ED923}"/>
          </ac:spMkLst>
        </pc:spChg>
      </pc:sldChg>
      <pc:sldChg chg="addSp delSp modSp mod modNotesTx">
        <pc:chgData name="최종국" userId="d7de6b52-f682-43f9-b40e-d6efc43124b2" providerId="ADAL" clId="{D468A4F2-D476-42B1-BCD1-4058C54678A6}" dt="2023-08-21T08:08:52.107" v="18502" actId="20577"/>
        <pc:sldMkLst>
          <pc:docMk/>
          <pc:sldMk cId="2330848273" sldId="273"/>
        </pc:sldMkLst>
        <pc:spChg chg="mod">
          <ac:chgData name="최종국" userId="d7de6b52-f682-43f9-b40e-d6efc43124b2" providerId="ADAL" clId="{D468A4F2-D476-42B1-BCD1-4058C54678A6}" dt="2023-08-21T07:57:36.742" v="18180" actId="13926"/>
          <ac:spMkLst>
            <pc:docMk/>
            <pc:sldMk cId="2330848273" sldId="273"/>
            <ac:spMk id="2" creationId="{D14D5232-1F9F-1E86-308B-702D8B50458C}"/>
          </ac:spMkLst>
        </pc:spChg>
        <pc:spChg chg="add mod">
          <ac:chgData name="최종국" userId="d7de6b52-f682-43f9-b40e-d6efc43124b2" providerId="ADAL" clId="{D468A4F2-D476-42B1-BCD1-4058C54678A6}" dt="2023-08-21T08:05:04.250" v="18332" actId="20577"/>
          <ac:spMkLst>
            <pc:docMk/>
            <pc:sldMk cId="2330848273" sldId="273"/>
            <ac:spMk id="4" creationId="{0D676EFD-7410-147F-54FD-F618F0C1C6A7}"/>
          </ac:spMkLst>
        </pc:spChg>
        <pc:spChg chg="del">
          <ac:chgData name="최종국" userId="d7de6b52-f682-43f9-b40e-d6efc43124b2" providerId="ADAL" clId="{D468A4F2-D476-42B1-BCD1-4058C54678A6}" dt="2023-08-19T05:14:01.274" v="5589" actId="478"/>
          <ac:spMkLst>
            <pc:docMk/>
            <pc:sldMk cId="2330848273" sldId="273"/>
            <ac:spMk id="4" creationId="{DF0C9F62-9D8B-8BF6-81AE-8B0D2BE870A6}"/>
          </ac:spMkLst>
        </pc:spChg>
        <pc:spChg chg="mod">
          <ac:chgData name="최종국" userId="d7de6b52-f682-43f9-b40e-d6efc43124b2" providerId="ADAL" clId="{D468A4F2-D476-42B1-BCD1-4058C54678A6}" dt="2023-08-19T05:24:08.702" v="5679" actId="13926"/>
          <ac:spMkLst>
            <pc:docMk/>
            <pc:sldMk cId="2330848273" sldId="273"/>
            <ac:spMk id="5" creationId="{4793AE9B-38EA-A0ED-0DCC-FC8F9FDBCD2F}"/>
          </ac:spMkLst>
        </pc:spChg>
        <pc:spChg chg="add del mod">
          <ac:chgData name="최종국" userId="d7de6b52-f682-43f9-b40e-d6efc43124b2" providerId="ADAL" clId="{D468A4F2-D476-42B1-BCD1-4058C54678A6}" dt="2023-08-21T07:58:39.819" v="18195"/>
          <ac:spMkLst>
            <pc:docMk/>
            <pc:sldMk cId="2330848273" sldId="273"/>
            <ac:spMk id="7" creationId="{56D79759-0518-0E85-32A7-A4352C942425}"/>
          </ac:spMkLst>
        </pc:spChg>
        <pc:spChg chg="del">
          <ac:chgData name="최종국" userId="d7de6b52-f682-43f9-b40e-d6efc43124b2" providerId="ADAL" clId="{D468A4F2-D476-42B1-BCD1-4058C54678A6}" dt="2023-08-20T08:43:28.559" v="15421" actId="478"/>
          <ac:spMkLst>
            <pc:docMk/>
            <pc:sldMk cId="2330848273" sldId="273"/>
            <ac:spMk id="7" creationId="{85BFCFB8-C060-B326-22C3-1F09ED332CF8}"/>
          </ac:spMkLst>
        </pc:spChg>
        <pc:spChg chg="add mod">
          <ac:chgData name="최종국" userId="d7de6b52-f682-43f9-b40e-d6efc43124b2" providerId="ADAL" clId="{D468A4F2-D476-42B1-BCD1-4058C54678A6}" dt="2023-08-19T05:14:04.435" v="5591"/>
          <ac:spMkLst>
            <pc:docMk/>
            <pc:sldMk cId="2330848273" sldId="273"/>
            <ac:spMk id="9" creationId="{97C69B92-FB21-0AC0-BA92-18E3229F4C4A}"/>
          </ac:spMkLst>
        </pc:spChg>
        <pc:spChg chg="mod">
          <ac:chgData name="최종국" userId="d7de6b52-f682-43f9-b40e-d6efc43124b2" providerId="ADAL" clId="{D468A4F2-D476-42B1-BCD1-4058C54678A6}" dt="2023-08-19T05:23:57.916" v="5677" actId="14100"/>
          <ac:spMkLst>
            <pc:docMk/>
            <pc:sldMk cId="2330848273" sldId="273"/>
            <ac:spMk id="10" creationId="{A1756A1B-5159-79C0-8622-C341E166BC8F}"/>
          </ac:spMkLst>
        </pc:spChg>
        <pc:spChg chg="add mod">
          <ac:chgData name="최종국" userId="d7de6b52-f682-43f9-b40e-d6efc43124b2" providerId="ADAL" clId="{D468A4F2-D476-42B1-BCD1-4058C54678A6}" dt="2023-08-19T05:14:04.435" v="5591"/>
          <ac:spMkLst>
            <pc:docMk/>
            <pc:sldMk cId="2330848273" sldId="273"/>
            <ac:spMk id="12" creationId="{F50711A2-54EA-4A41-5ACF-7EA8D581B81C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13" creationId="{A08D3C23-9CAC-09DA-70A7-5B572B03C481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14" creationId="{2CF81039-7B82-AA0E-12AE-0DA63B0C38BD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15" creationId="{671BD361-761B-E0F7-6762-021FCA7B765E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16" creationId="{1F0A5770-E225-94FC-5CFE-35000E182BD1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17" creationId="{6D8D7873-19A3-8766-8C21-B0EC7449066D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18" creationId="{603DE202-10AD-0587-6D98-7E5D5BE6139C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19" creationId="{CFAF4624-1B41-9F2F-0607-9282E1F659A3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20" creationId="{0D1AAD61-02AA-ED5E-04DE-46367CB096B5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21" creationId="{2134E32F-3296-E8D8-E961-0AE6F6E60558}"/>
          </ac:spMkLst>
        </pc:spChg>
        <pc:spChg chg="add mod">
          <ac:chgData name="최종국" userId="d7de6b52-f682-43f9-b40e-d6efc43124b2" providerId="ADAL" clId="{D468A4F2-D476-42B1-BCD1-4058C54678A6}" dt="2023-08-19T05:28:15.226" v="5827" actId="1036"/>
          <ac:spMkLst>
            <pc:docMk/>
            <pc:sldMk cId="2330848273" sldId="273"/>
            <ac:spMk id="22" creationId="{485BC71D-EDB6-32FC-7660-8483BCE1CA95}"/>
          </ac:spMkLst>
        </pc:spChg>
        <pc:spChg chg="add mod">
          <ac:chgData name="최종국" userId="d7de6b52-f682-43f9-b40e-d6efc43124b2" providerId="ADAL" clId="{D468A4F2-D476-42B1-BCD1-4058C54678A6}" dt="2023-08-19T05:28:10.099" v="5816"/>
          <ac:spMkLst>
            <pc:docMk/>
            <pc:sldMk cId="2330848273" sldId="273"/>
            <ac:spMk id="23" creationId="{01893A2D-80FC-8B14-5425-4CF91825A52D}"/>
          </ac:spMkLst>
        </pc:spChg>
        <pc:spChg chg="add mod">
          <ac:chgData name="최종국" userId="d7de6b52-f682-43f9-b40e-d6efc43124b2" providerId="ADAL" clId="{D468A4F2-D476-42B1-BCD1-4058C54678A6}" dt="2023-08-21T08:01:14.135" v="18215" actId="14100"/>
          <ac:spMkLst>
            <pc:docMk/>
            <pc:sldMk cId="2330848273" sldId="273"/>
            <ac:spMk id="24" creationId="{BD581DEA-E64A-AE7D-0A0C-4FDB6FD7F88D}"/>
          </ac:spMkLst>
        </pc:spChg>
        <pc:spChg chg="del">
          <ac:chgData name="최종국" userId="d7de6b52-f682-43f9-b40e-d6efc43124b2" providerId="ADAL" clId="{D468A4F2-D476-42B1-BCD1-4058C54678A6}" dt="2023-08-19T05:14:04.004" v="5590" actId="478"/>
          <ac:spMkLst>
            <pc:docMk/>
            <pc:sldMk cId="2330848273" sldId="273"/>
            <ac:spMk id="29" creationId="{D571BCF3-81CD-C0EA-0055-CC07F77ED923}"/>
          </ac:spMkLst>
        </pc:spChg>
      </pc:sldChg>
      <pc:sldChg chg="addSp delSp modSp mod modNotesTx">
        <pc:chgData name="최종국" userId="d7de6b52-f682-43f9-b40e-d6efc43124b2" providerId="ADAL" clId="{D468A4F2-D476-42B1-BCD1-4058C54678A6}" dt="2023-08-21T08:11:29.910" v="18569" actId="20577"/>
        <pc:sldMkLst>
          <pc:docMk/>
          <pc:sldMk cId="3919519788" sldId="274"/>
        </pc:sldMkLst>
        <pc:spChg chg="add mod">
          <ac:chgData name="최종국" userId="d7de6b52-f682-43f9-b40e-d6efc43124b2" providerId="ADAL" clId="{D468A4F2-D476-42B1-BCD1-4058C54678A6}" dt="2023-08-19T05:24:55.500" v="5680"/>
          <ac:spMkLst>
            <pc:docMk/>
            <pc:sldMk cId="3919519788" sldId="274"/>
            <ac:spMk id="3" creationId="{193ABC54-1CC6-F57B-0A3B-04C67480FFD0}"/>
          </ac:spMkLst>
        </pc:spChg>
        <pc:spChg chg="add mod">
          <ac:chgData name="최종국" userId="d7de6b52-f682-43f9-b40e-d6efc43124b2" providerId="ADAL" clId="{D468A4F2-D476-42B1-BCD1-4058C54678A6}" dt="2023-08-19T05:25:13.834" v="5725" actId="20577"/>
          <ac:spMkLst>
            <pc:docMk/>
            <pc:sldMk cId="3919519788" sldId="274"/>
            <ac:spMk id="4" creationId="{51E88843-7EFB-5F20-55B3-270A849AB11F}"/>
          </ac:spMkLst>
        </pc:spChg>
        <pc:spChg chg="del">
          <ac:chgData name="최종국" userId="d7de6b52-f682-43f9-b40e-d6efc43124b2" providerId="ADAL" clId="{D468A4F2-D476-42B1-BCD1-4058C54678A6}" dt="2023-08-19T05:25:16.227" v="5726" actId="478"/>
          <ac:spMkLst>
            <pc:docMk/>
            <pc:sldMk cId="3919519788" sldId="274"/>
            <ac:spMk id="29" creationId="{D571BCF3-81CD-C0EA-0055-CC07F77ED923}"/>
          </ac:spMkLst>
        </pc:spChg>
      </pc:sldChg>
      <pc:sldChg chg="addSp delSp modSp mod modNotesTx">
        <pc:chgData name="최종국" userId="d7de6b52-f682-43f9-b40e-d6efc43124b2" providerId="ADAL" clId="{D468A4F2-D476-42B1-BCD1-4058C54678A6}" dt="2023-08-21T08:12:18.365" v="18667" actId="20577"/>
        <pc:sldMkLst>
          <pc:docMk/>
          <pc:sldMk cId="529426881" sldId="275"/>
        </pc:sldMkLst>
        <pc:spChg chg="add mod">
          <ac:chgData name="최종국" userId="d7de6b52-f682-43f9-b40e-d6efc43124b2" providerId="ADAL" clId="{D468A4F2-D476-42B1-BCD1-4058C54678A6}" dt="2023-08-19T05:26:08.141" v="5728"/>
          <ac:spMkLst>
            <pc:docMk/>
            <pc:sldMk cId="529426881" sldId="275"/>
            <ac:spMk id="8" creationId="{44A4074B-D6D8-D23D-8C20-B8874A576C5E}"/>
          </ac:spMkLst>
        </pc:spChg>
        <pc:spChg chg="mod">
          <ac:chgData name="최종국" userId="d7de6b52-f682-43f9-b40e-d6efc43124b2" providerId="ADAL" clId="{D468A4F2-D476-42B1-BCD1-4058C54678A6}" dt="2023-08-19T05:25:52.832" v="5727" actId="20577"/>
          <ac:spMkLst>
            <pc:docMk/>
            <pc:sldMk cId="529426881" sldId="275"/>
            <ac:spMk id="9" creationId="{D1521DF2-88FB-6D20-BB3A-6A2B980C259A}"/>
          </ac:spMkLst>
        </pc:spChg>
        <pc:spChg chg="add mod">
          <ac:chgData name="최종국" userId="d7de6b52-f682-43f9-b40e-d6efc43124b2" providerId="ADAL" clId="{D468A4F2-D476-42B1-BCD1-4058C54678A6}" dt="2023-08-19T05:26:08.141" v="5728"/>
          <ac:spMkLst>
            <pc:docMk/>
            <pc:sldMk cId="529426881" sldId="275"/>
            <ac:spMk id="10" creationId="{C6D7E928-766F-2F3D-DA7E-833B2F3995B9}"/>
          </ac:spMkLst>
        </pc:spChg>
        <pc:spChg chg="del">
          <ac:chgData name="최종국" userId="d7de6b52-f682-43f9-b40e-d6efc43124b2" providerId="ADAL" clId="{D468A4F2-D476-42B1-BCD1-4058C54678A6}" dt="2023-08-19T05:28:30.489" v="5829" actId="478"/>
          <ac:spMkLst>
            <pc:docMk/>
            <pc:sldMk cId="529426881" sldId="275"/>
            <ac:spMk id="29" creationId="{D571BCF3-81CD-C0EA-0055-CC07F77ED923}"/>
          </ac:spMkLst>
        </pc:spChg>
      </pc:sldChg>
      <pc:sldChg chg="addSp delSp modSp mod">
        <pc:chgData name="최종국" userId="d7de6b52-f682-43f9-b40e-d6efc43124b2" providerId="ADAL" clId="{D468A4F2-D476-42B1-BCD1-4058C54678A6}" dt="2023-08-21T03:36:09.071" v="16079" actId="14100"/>
        <pc:sldMkLst>
          <pc:docMk/>
          <pc:sldMk cId="2178735888" sldId="276"/>
        </pc:sldMkLst>
        <pc:spChg chg="mod">
          <ac:chgData name="최종국" userId="d7de6b52-f682-43f9-b40e-d6efc43124b2" providerId="ADAL" clId="{D468A4F2-D476-42B1-BCD1-4058C54678A6}" dt="2023-08-21T03:36:09.071" v="16079" actId="14100"/>
          <ac:spMkLst>
            <pc:docMk/>
            <pc:sldMk cId="2178735888" sldId="276"/>
            <ac:spMk id="9" creationId="{D1521DF2-88FB-6D20-BB3A-6A2B980C259A}"/>
          </ac:spMkLst>
        </pc:spChg>
        <pc:spChg chg="add mod">
          <ac:chgData name="최종국" userId="d7de6b52-f682-43f9-b40e-d6efc43124b2" providerId="ADAL" clId="{D468A4F2-D476-42B1-BCD1-4058C54678A6}" dt="2023-08-19T05:26:09.715" v="5729"/>
          <ac:spMkLst>
            <pc:docMk/>
            <pc:sldMk cId="2178735888" sldId="276"/>
            <ac:spMk id="17" creationId="{FFFF1AE0-7DE7-F21B-31E4-FE0210E84C87}"/>
          </ac:spMkLst>
        </pc:spChg>
        <pc:spChg chg="add mod">
          <ac:chgData name="최종국" userId="d7de6b52-f682-43f9-b40e-d6efc43124b2" providerId="ADAL" clId="{D468A4F2-D476-42B1-BCD1-4058C54678A6}" dt="2023-08-19T05:26:09.715" v="5729"/>
          <ac:spMkLst>
            <pc:docMk/>
            <pc:sldMk cId="2178735888" sldId="276"/>
            <ac:spMk id="20" creationId="{3266D5CC-7AB6-C1B0-8B91-F8C78C4F2BD0}"/>
          </ac:spMkLst>
        </pc:spChg>
        <pc:spChg chg="del">
          <ac:chgData name="최종국" userId="d7de6b52-f682-43f9-b40e-d6efc43124b2" providerId="ADAL" clId="{D468A4F2-D476-42B1-BCD1-4058C54678A6}" dt="2023-08-19T05:28:27.459" v="5828" actId="478"/>
          <ac:spMkLst>
            <pc:docMk/>
            <pc:sldMk cId="2178735888" sldId="276"/>
            <ac:spMk id="29" creationId="{D571BCF3-81CD-C0EA-0055-CC07F77ED923}"/>
          </ac:spMkLst>
        </pc:spChg>
      </pc:sldChg>
      <pc:sldChg chg="addSp delSp modSp mod ord modNotesTx">
        <pc:chgData name="최종국" userId="d7de6b52-f682-43f9-b40e-d6efc43124b2" providerId="ADAL" clId="{D468A4F2-D476-42B1-BCD1-4058C54678A6}" dt="2023-08-21T07:54:42.683" v="18153" actId="21"/>
        <pc:sldMkLst>
          <pc:docMk/>
          <pc:sldMk cId="2797542880" sldId="277"/>
        </pc:sldMkLst>
        <pc:spChg chg="del">
          <ac:chgData name="최종국" userId="d7de6b52-f682-43f9-b40e-d6efc43124b2" providerId="ADAL" clId="{D468A4F2-D476-42B1-BCD1-4058C54678A6}" dt="2023-08-19T04:41:42.783" v="5291" actId="478"/>
          <ac:spMkLst>
            <pc:docMk/>
            <pc:sldMk cId="2797542880" sldId="277"/>
            <ac:spMk id="2" creationId="{A74BA9BB-90B4-7ADA-9384-0B603CCA983E}"/>
          </ac:spMkLst>
        </pc:spChg>
        <pc:spChg chg="mod">
          <ac:chgData name="최종국" userId="d7de6b52-f682-43f9-b40e-d6efc43124b2" providerId="ADAL" clId="{D468A4F2-D476-42B1-BCD1-4058C54678A6}" dt="2023-08-19T04:38:33.286" v="5112" actId="1076"/>
          <ac:spMkLst>
            <pc:docMk/>
            <pc:sldMk cId="2797542880" sldId="277"/>
            <ac:spMk id="3" creationId="{BF5538A4-57D7-5CC5-4F84-FAE1B9BF4A5C}"/>
          </ac:spMkLst>
        </pc:spChg>
        <pc:spChg chg="mod">
          <ac:chgData name="최종국" userId="d7de6b52-f682-43f9-b40e-d6efc43124b2" providerId="ADAL" clId="{D468A4F2-D476-42B1-BCD1-4058C54678A6}" dt="2023-08-19T04:58:52.036" v="5399" actId="255"/>
          <ac:spMkLst>
            <pc:docMk/>
            <pc:sldMk cId="2797542880" sldId="277"/>
            <ac:spMk id="4" creationId="{E85495B8-4DE9-B1DC-DF07-95EBAAA1A467}"/>
          </ac:spMkLst>
        </pc:spChg>
        <pc:spChg chg="mod">
          <ac:chgData name="최종국" userId="d7de6b52-f682-43f9-b40e-d6efc43124b2" providerId="ADAL" clId="{D468A4F2-D476-42B1-BCD1-4058C54678A6}" dt="2023-08-19T04:38:33.286" v="5112" actId="1076"/>
          <ac:spMkLst>
            <pc:docMk/>
            <pc:sldMk cId="2797542880" sldId="277"/>
            <ac:spMk id="5" creationId="{A0AB9367-F549-8CD7-A964-71E80C66D04A}"/>
          </ac:spMkLst>
        </pc:spChg>
        <pc:spChg chg="mod">
          <ac:chgData name="최종국" userId="d7de6b52-f682-43f9-b40e-d6efc43124b2" providerId="ADAL" clId="{D468A4F2-D476-42B1-BCD1-4058C54678A6}" dt="2023-08-19T04:58:52.036" v="5399" actId="255"/>
          <ac:spMkLst>
            <pc:docMk/>
            <pc:sldMk cId="2797542880" sldId="277"/>
            <ac:spMk id="6" creationId="{9D59EA19-3B59-F762-5329-705C18D61B4F}"/>
          </ac:spMkLst>
        </pc:spChg>
        <pc:spChg chg="mod">
          <ac:chgData name="최종국" userId="d7de6b52-f682-43f9-b40e-d6efc43124b2" providerId="ADAL" clId="{D468A4F2-D476-42B1-BCD1-4058C54678A6}" dt="2023-08-20T08:44:12.743" v="15434" actId="13926"/>
          <ac:spMkLst>
            <pc:docMk/>
            <pc:sldMk cId="2797542880" sldId="277"/>
            <ac:spMk id="7" creationId="{AC5D89B4-9B00-6EC7-D750-064E07116982}"/>
          </ac:spMkLst>
        </pc:spChg>
        <pc:spChg chg="add mod">
          <ac:chgData name="최종국" userId="d7de6b52-f682-43f9-b40e-d6efc43124b2" providerId="ADAL" clId="{D468A4F2-D476-42B1-BCD1-4058C54678A6}" dt="2023-08-19T04:41:24.150" v="5266"/>
          <ac:spMkLst>
            <pc:docMk/>
            <pc:sldMk cId="2797542880" sldId="277"/>
            <ac:spMk id="8" creationId="{8DE78D57-C715-D767-D135-16F8551A3E63}"/>
          </ac:spMkLst>
        </pc:spChg>
        <pc:spChg chg="add mod">
          <ac:chgData name="최종국" userId="d7de6b52-f682-43f9-b40e-d6efc43124b2" providerId="ADAL" clId="{D468A4F2-D476-42B1-BCD1-4058C54678A6}" dt="2023-08-19T04:41:34.760" v="5290" actId="20577"/>
          <ac:spMkLst>
            <pc:docMk/>
            <pc:sldMk cId="2797542880" sldId="277"/>
            <ac:spMk id="9" creationId="{40A0C629-724D-E5FD-830C-9ED8109BEBBD}"/>
          </ac:spMkLst>
        </pc:spChg>
        <pc:spChg chg="mod">
          <ac:chgData name="최종국" userId="d7de6b52-f682-43f9-b40e-d6efc43124b2" providerId="ADAL" clId="{D468A4F2-D476-42B1-BCD1-4058C54678A6}" dt="2023-08-19T04:58:52.036" v="5399" actId="255"/>
          <ac:spMkLst>
            <pc:docMk/>
            <pc:sldMk cId="2797542880" sldId="277"/>
            <ac:spMk id="10" creationId="{D661EEC5-F0A9-EBB1-CCFD-70288046D128}"/>
          </ac:spMkLst>
        </pc:spChg>
        <pc:spChg chg="mod">
          <ac:chgData name="최종국" userId="d7de6b52-f682-43f9-b40e-d6efc43124b2" providerId="ADAL" clId="{D468A4F2-D476-42B1-BCD1-4058C54678A6}" dt="2023-08-19T04:39:01.577" v="5194" actId="1035"/>
          <ac:spMkLst>
            <pc:docMk/>
            <pc:sldMk cId="2797542880" sldId="277"/>
            <ac:spMk id="11" creationId="{0739C3A9-57DA-7F92-5767-97DE280A48A6}"/>
          </ac:spMkLst>
        </pc:spChg>
        <pc:spChg chg="mod">
          <ac:chgData name="최종국" userId="d7de6b52-f682-43f9-b40e-d6efc43124b2" providerId="ADAL" clId="{D468A4F2-D476-42B1-BCD1-4058C54678A6}" dt="2023-08-19T04:38:33.286" v="5112" actId="1076"/>
          <ac:spMkLst>
            <pc:docMk/>
            <pc:sldMk cId="2797542880" sldId="277"/>
            <ac:spMk id="12" creationId="{03DC0A83-67FB-6F50-D598-8444AFB148DF}"/>
          </ac:spMkLst>
        </pc:spChg>
        <pc:spChg chg="add mod">
          <ac:chgData name="최종국" userId="d7de6b52-f682-43f9-b40e-d6efc43124b2" providerId="ADAL" clId="{D468A4F2-D476-42B1-BCD1-4058C54678A6}" dt="2023-08-19T05:17:59.173" v="5620"/>
          <ac:spMkLst>
            <pc:docMk/>
            <pc:sldMk cId="2797542880" sldId="277"/>
            <ac:spMk id="13" creationId="{7EDF21B7-6E5E-3B02-23E5-818AE0AF52F8}"/>
          </ac:spMkLst>
        </pc:spChg>
        <pc:spChg chg="mod">
          <ac:chgData name="최종국" userId="d7de6b52-f682-43f9-b40e-d6efc43124b2" providerId="ADAL" clId="{D468A4F2-D476-42B1-BCD1-4058C54678A6}" dt="2023-08-19T04:38:33.286" v="5112" actId="1076"/>
          <ac:spMkLst>
            <pc:docMk/>
            <pc:sldMk cId="2797542880" sldId="277"/>
            <ac:spMk id="15" creationId="{2253C4BF-90BA-F77C-9C64-F1A39153DA10}"/>
          </ac:spMkLst>
        </pc:spChg>
        <pc:spChg chg="add del mod">
          <ac:chgData name="최종국" userId="d7de6b52-f682-43f9-b40e-d6efc43124b2" providerId="ADAL" clId="{D468A4F2-D476-42B1-BCD1-4058C54678A6}" dt="2023-08-21T07:54:42.683" v="18153" actId="21"/>
          <ac:spMkLst>
            <pc:docMk/>
            <pc:sldMk cId="2797542880" sldId="277"/>
            <ac:spMk id="16" creationId="{C8D9E349-04B9-CB38-8BC0-62A575C51AB3}"/>
          </ac:spMkLst>
        </pc:spChg>
        <pc:spChg chg="mod">
          <ac:chgData name="최종국" userId="d7de6b52-f682-43f9-b40e-d6efc43124b2" providerId="ADAL" clId="{D468A4F2-D476-42B1-BCD1-4058C54678A6}" dt="2023-08-19T04:38:33.286" v="5112" actId="1076"/>
          <ac:spMkLst>
            <pc:docMk/>
            <pc:sldMk cId="2797542880" sldId="277"/>
            <ac:spMk id="28" creationId="{0C16FA5F-53E9-FD36-E413-E2732409020D}"/>
          </ac:spMkLst>
        </pc:spChg>
        <pc:spChg chg="mod">
          <ac:chgData name="최종국" userId="d7de6b52-f682-43f9-b40e-d6efc43124b2" providerId="ADAL" clId="{D468A4F2-D476-42B1-BCD1-4058C54678A6}" dt="2023-08-19T04:38:33.286" v="5112" actId="1076"/>
          <ac:spMkLst>
            <pc:docMk/>
            <pc:sldMk cId="2797542880" sldId="277"/>
            <ac:spMk id="32" creationId="{67A942E9-282C-69DC-7EB7-EC55FEC826A6}"/>
          </ac:spMkLst>
        </pc:spChg>
        <pc:spChg chg="mod">
          <ac:chgData name="최종국" userId="d7de6b52-f682-43f9-b40e-d6efc43124b2" providerId="ADAL" clId="{D468A4F2-D476-42B1-BCD1-4058C54678A6}" dt="2023-08-19T04:58:52.036" v="5399" actId="255"/>
          <ac:spMkLst>
            <pc:docMk/>
            <pc:sldMk cId="2797542880" sldId="277"/>
            <ac:spMk id="33" creationId="{F90EB981-FB20-468A-8550-8EAF1B3218B7}"/>
          </ac:spMkLst>
        </pc:spChg>
        <pc:spChg chg="mod">
          <ac:chgData name="최종국" userId="d7de6b52-f682-43f9-b40e-d6efc43124b2" providerId="ADAL" clId="{D468A4F2-D476-42B1-BCD1-4058C54678A6}" dt="2023-08-21T07:54:39.266" v="18152" actId="13926"/>
          <ac:spMkLst>
            <pc:docMk/>
            <pc:sldMk cId="2797542880" sldId="277"/>
            <ac:spMk id="34" creationId="{9DB2731E-C782-EB47-D4E2-209468610776}"/>
          </ac:spMkLst>
        </pc:spChg>
        <pc:spChg chg="mod">
          <ac:chgData name="최종국" userId="d7de6b52-f682-43f9-b40e-d6efc43124b2" providerId="ADAL" clId="{D468A4F2-D476-42B1-BCD1-4058C54678A6}" dt="2023-08-19T04:58:52.036" v="5399" actId="255"/>
          <ac:spMkLst>
            <pc:docMk/>
            <pc:sldMk cId="2797542880" sldId="277"/>
            <ac:spMk id="35" creationId="{2B7174FF-FA5C-4A56-7CF2-4F043713809F}"/>
          </ac:spMkLst>
        </pc:spChg>
        <pc:spChg chg="mod">
          <ac:chgData name="최종국" userId="d7de6b52-f682-43f9-b40e-d6efc43124b2" providerId="ADAL" clId="{D468A4F2-D476-42B1-BCD1-4058C54678A6}" dt="2023-08-19T04:43:36.736" v="5331" actId="6549"/>
          <ac:spMkLst>
            <pc:docMk/>
            <pc:sldMk cId="2797542880" sldId="277"/>
            <ac:spMk id="36" creationId="{D31349FB-87A4-1F95-4A83-DE34E7277E7A}"/>
          </ac:spMkLst>
        </pc:spChg>
        <pc:spChg chg="mod">
          <ac:chgData name="최종국" userId="d7de6b52-f682-43f9-b40e-d6efc43124b2" providerId="ADAL" clId="{D468A4F2-D476-42B1-BCD1-4058C54678A6}" dt="2023-08-19T04:58:52.036" v="5399" actId="255"/>
          <ac:spMkLst>
            <pc:docMk/>
            <pc:sldMk cId="2797542880" sldId="277"/>
            <ac:spMk id="37" creationId="{46B7711B-7761-7D57-9066-2140F49E1554}"/>
          </ac:spMkLst>
        </pc:spChg>
        <pc:spChg chg="mod">
          <ac:chgData name="최종국" userId="d7de6b52-f682-43f9-b40e-d6efc43124b2" providerId="ADAL" clId="{D468A4F2-D476-42B1-BCD1-4058C54678A6}" dt="2023-08-19T04:38:56.431" v="5183" actId="1035"/>
          <ac:spMkLst>
            <pc:docMk/>
            <pc:sldMk cId="2797542880" sldId="277"/>
            <ac:spMk id="38" creationId="{40E6DF2F-7846-B448-0EE7-DFEC0263E5AA}"/>
          </ac:spMkLst>
        </pc:spChg>
        <pc:spChg chg="mod">
          <ac:chgData name="최종국" userId="d7de6b52-f682-43f9-b40e-d6efc43124b2" providerId="ADAL" clId="{D468A4F2-D476-42B1-BCD1-4058C54678A6}" dt="2023-08-19T04:58:52.036" v="5399" actId="255"/>
          <ac:spMkLst>
            <pc:docMk/>
            <pc:sldMk cId="2797542880" sldId="277"/>
            <ac:spMk id="39" creationId="{865B6B07-DB1D-360D-A4A7-2C7E290653B5}"/>
          </ac:spMkLst>
        </pc:spChg>
        <pc:spChg chg="mod">
          <ac:chgData name="최종국" userId="d7de6b52-f682-43f9-b40e-d6efc43124b2" providerId="ADAL" clId="{D468A4F2-D476-42B1-BCD1-4058C54678A6}" dt="2023-08-21T07:54:31.639" v="18150" actId="13926"/>
          <ac:spMkLst>
            <pc:docMk/>
            <pc:sldMk cId="2797542880" sldId="277"/>
            <ac:spMk id="40" creationId="{4239589D-83D5-6966-3B0D-4CFAC8162962}"/>
          </ac:spMkLst>
        </pc:spChg>
        <pc:spChg chg="mod">
          <ac:chgData name="최종국" userId="d7de6b52-f682-43f9-b40e-d6efc43124b2" providerId="ADAL" clId="{D468A4F2-D476-42B1-BCD1-4058C54678A6}" dt="2023-08-19T04:58:52.036" v="5399" actId="255"/>
          <ac:spMkLst>
            <pc:docMk/>
            <pc:sldMk cId="2797542880" sldId="277"/>
            <ac:spMk id="41" creationId="{155BA368-68C7-CEDB-087E-1885688F3461}"/>
          </ac:spMkLst>
        </pc:spChg>
        <pc:spChg chg="mod">
          <ac:chgData name="최종국" userId="d7de6b52-f682-43f9-b40e-d6efc43124b2" providerId="ADAL" clId="{D468A4F2-D476-42B1-BCD1-4058C54678A6}" dt="2023-08-19T04:44:27.040" v="5339"/>
          <ac:spMkLst>
            <pc:docMk/>
            <pc:sldMk cId="2797542880" sldId="277"/>
            <ac:spMk id="42" creationId="{E8FC9EA8-A44F-5043-2D3F-BF067B7BB0E4}"/>
          </ac:spMkLst>
        </pc:spChg>
        <pc:spChg chg="mod">
          <ac:chgData name="최종국" userId="d7de6b52-f682-43f9-b40e-d6efc43124b2" providerId="ADAL" clId="{D468A4F2-D476-42B1-BCD1-4058C54678A6}" dt="2023-08-19T04:58:52.036" v="5399" actId="255"/>
          <ac:spMkLst>
            <pc:docMk/>
            <pc:sldMk cId="2797542880" sldId="277"/>
            <ac:spMk id="43" creationId="{1EA099AC-BD04-DC26-648F-848C25D95699}"/>
          </ac:spMkLst>
        </pc:spChg>
        <pc:spChg chg="mod">
          <ac:chgData name="최종국" userId="d7de6b52-f682-43f9-b40e-d6efc43124b2" providerId="ADAL" clId="{D468A4F2-D476-42B1-BCD1-4058C54678A6}" dt="2023-08-19T04:38:49.126" v="5153" actId="1035"/>
          <ac:spMkLst>
            <pc:docMk/>
            <pc:sldMk cId="2797542880" sldId="277"/>
            <ac:spMk id="44" creationId="{6913F425-2BB5-19F3-2216-2CE607386E11}"/>
          </ac:spMkLst>
        </pc:spChg>
        <pc:picChg chg="add del mod">
          <ac:chgData name="최종국" userId="d7de6b52-f682-43f9-b40e-d6efc43124b2" providerId="ADAL" clId="{D468A4F2-D476-42B1-BCD1-4058C54678A6}" dt="2023-08-18T08:25:52.292" v="1680" actId="21"/>
          <ac:picMkLst>
            <pc:docMk/>
            <pc:sldMk cId="2797542880" sldId="277"/>
            <ac:picMk id="9" creationId="{80DCC04D-7977-5C20-678E-E23EE1EF5310}"/>
          </ac:picMkLst>
        </pc:picChg>
        <pc:picChg chg="add del mod">
          <ac:chgData name="최종국" userId="d7de6b52-f682-43f9-b40e-d6efc43124b2" providerId="ADAL" clId="{D468A4F2-D476-42B1-BCD1-4058C54678A6}" dt="2023-08-18T08:25:52.292" v="1680" actId="21"/>
          <ac:picMkLst>
            <pc:docMk/>
            <pc:sldMk cId="2797542880" sldId="277"/>
            <ac:picMk id="14" creationId="{28548890-BBCC-AF7A-88C0-E7A8E838CCF1}"/>
          </ac:picMkLst>
        </pc:picChg>
      </pc:sldChg>
      <pc:sldChg chg="modSp del mod">
        <pc:chgData name="최종국" userId="d7de6b52-f682-43f9-b40e-d6efc43124b2" providerId="ADAL" clId="{D468A4F2-D476-42B1-BCD1-4058C54678A6}" dt="2023-08-19T05:28:36.059" v="5830" actId="47"/>
        <pc:sldMkLst>
          <pc:docMk/>
          <pc:sldMk cId="1685414867" sldId="279"/>
        </pc:sldMkLst>
        <pc:spChg chg="mod">
          <ac:chgData name="최종국" userId="d7de6b52-f682-43f9-b40e-d6efc43124b2" providerId="ADAL" clId="{D468A4F2-D476-42B1-BCD1-4058C54678A6}" dt="2023-08-18T06:48:35.418" v="1520" actId="20577"/>
          <ac:spMkLst>
            <pc:docMk/>
            <pc:sldMk cId="1685414867" sldId="279"/>
            <ac:spMk id="15" creationId="{2253C4BF-90BA-F77C-9C64-F1A39153DA10}"/>
          </ac:spMkLst>
        </pc:spChg>
      </pc:sldChg>
      <pc:sldChg chg="addSp delSp modSp mod">
        <pc:chgData name="최종국" userId="d7de6b52-f682-43f9-b40e-d6efc43124b2" providerId="ADAL" clId="{D468A4F2-D476-42B1-BCD1-4058C54678A6}" dt="2023-08-21T03:32:00.686" v="16053" actId="14100"/>
        <pc:sldMkLst>
          <pc:docMk/>
          <pc:sldMk cId="948277855" sldId="280"/>
        </pc:sldMkLst>
        <pc:spChg chg="del">
          <ac:chgData name="최종국" userId="d7de6b52-f682-43f9-b40e-d6efc43124b2" providerId="ADAL" clId="{D468A4F2-D476-42B1-BCD1-4058C54678A6}" dt="2023-08-19T06:14:23.727" v="6770" actId="478"/>
          <ac:spMkLst>
            <pc:docMk/>
            <pc:sldMk cId="948277855" sldId="280"/>
            <ac:spMk id="2" creationId="{A74BA9BB-90B4-7ADA-9384-0B603CCA983E}"/>
          </ac:spMkLst>
        </pc:spChg>
        <pc:spChg chg="add mod">
          <ac:chgData name="최종국" userId="d7de6b52-f682-43f9-b40e-d6efc43124b2" providerId="ADAL" clId="{D468A4F2-D476-42B1-BCD1-4058C54678A6}" dt="2023-08-20T06:59:13.935" v="13410"/>
          <ac:spMkLst>
            <pc:docMk/>
            <pc:sldMk cId="948277855" sldId="280"/>
            <ac:spMk id="2" creationId="{CA7DD245-3A90-9B1A-DD96-43AC88D8BADF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3" creationId="{A8C82884-FF5D-1B00-008F-79D6910D1264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" creationId="{2CC15285-A8F2-4A22-FB8D-5C75B38F3028}"/>
          </ac:spMkLst>
        </pc:spChg>
        <pc:spChg chg="add del mod">
          <ac:chgData name="최종국" userId="d7de6b52-f682-43f9-b40e-d6efc43124b2" providerId="ADAL" clId="{D468A4F2-D476-42B1-BCD1-4058C54678A6}" dt="2023-08-20T06:59:13.609" v="13409" actId="478"/>
          <ac:spMkLst>
            <pc:docMk/>
            <pc:sldMk cId="948277855" sldId="280"/>
            <ac:spMk id="5" creationId="{12921B2F-7BC4-D25A-DA45-531CCE755486}"/>
          </ac:spMkLst>
        </pc:spChg>
        <pc:spChg chg="add mod">
          <ac:chgData name="최종국" userId="d7de6b52-f682-43f9-b40e-d6efc43124b2" providerId="ADAL" clId="{D468A4F2-D476-42B1-BCD1-4058C54678A6}" dt="2023-08-19T06:14:40.057" v="6787" actId="20577"/>
          <ac:spMkLst>
            <pc:docMk/>
            <pc:sldMk cId="948277855" sldId="280"/>
            <ac:spMk id="6" creationId="{00260B1A-E5B7-08CE-13F9-94C631E50297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7" creationId="{7887C29A-7094-8351-5808-AF2682E2C00F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" creationId="{34FC081B-9F38-5950-6A55-819F8A10BDD7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13" creationId="{D934577D-C8CE-98F0-67C0-635BEFED3E90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14" creationId="{9A4BA5F7-8FB3-3081-2DD6-471C12353BF9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16" creationId="{387E51AC-09B5-0716-8F67-03E33C24A47E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17" creationId="{8EC038E4-38ED-5A56-89BE-10FB9C282DA2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18" creationId="{14351711-CBB3-304A-2594-6991C8C9E36C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19" creationId="{8478807A-90AD-687C-9197-C77BA1C62A81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21" creationId="{3EDFFBAE-7FB9-7970-1877-C084355177B2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22" creationId="{D349F4C6-F804-F01D-2823-48D58C59CF7C}"/>
          </ac:spMkLst>
        </pc:spChg>
        <pc:spChg chg="mod">
          <ac:chgData name="최종국" userId="d7de6b52-f682-43f9-b40e-d6efc43124b2" providerId="ADAL" clId="{D468A4F2-D476-42B1-BCD1-4058C54678A6}" dt="2023-08-21T03:32:00.686" v="16053" actId="14100"/>
          <ac:spMkLst>
            <pc:docMk/>
            <pc:sldMk cId="948277855" sldId="280"/>
            <ac:spMk id="23" creationId="{B051E6C8-29E5-F3EA-8599-60B4AB899EFA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24" creationId="{EC7D1604-366B-25ED-1736-24BFF9F414A5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25" creationId="{17D4F16E-3ABB-A368-E72A-3255B1E7E3FA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26" creationId="{5583E784-ABBB-2C92-B543-28D9B64C0907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27" creationId="{C4B5099A-F44E-73A1-759F-AEBFB50735EB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29" creationId="{450D2B11-927D-80B5-B764-6C9DCE8F801A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33" creationId="{3AB46B6C-8E4E-B5F5-5AA6-145F652F5849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0" creationId="{9F306882-4DE0-97BE-4D91-653E95F59D4B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1" creationId="{F6B02904-B411-4C65-3518-DBB56AB77FF1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2" creationId="{A418193C-9E1F-F239-E839-6B3B833FCCA0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3" creationId="{97BE4CD5-723E-611F-D3AA-92393A00A815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4" creationId="{7B70C74E-1750-1D29-F5E1-9735C20BF0A8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5" creationId="{EA8F36AD-4657-7B4D-1C94-3234BFB516A5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6" creationId="{B3BA75C6-6C7A-5744-FDCE-D5BF6C302406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7" creationId="{E8A0998C-83EC-6761-14F1-0993CA77D9B7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49" creationId="{0F87BE0D-D60B-3618-34AF-2343DC0DA7F3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50" creationId="{68657E04-35E6-001C-7C0D-4B489E92EEE6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51" creationId="{FC5A79E8-DBE0-B61B-CBCD-4F7020516308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52" creationId="{479D9D44-C037-88E0-89AF-CE90BAA66F4B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55" creationId="{1CADD469-43DB-CE91-553F-86A0A7CC58E7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57" creationId="{A8DB0BB7-220E-4AE6-1E45-04A2C784A924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59" creationId="{04C7DF84-9D0E-D9F8-7169-D20EB370D199}"/>
          </ac:spMkLst>
        </pc:spChg>
        <pc:spChg chg="add 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61" creationId="{04B22C72-D9BF-3365-2BBC-A45B66F93D3E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1" creationId="{F2C55D2B-AAC3-98C9-C6CD-C40A0158972A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2" creationId="{19F8905C-AC39-1819-5292-40365C24D8A7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3" creationId="{D16A6F5B-1F14-E880-2CA8-5A5F27090C08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4" creationId="{7D416D5E-BFA1-ED88-82BD-BA0024907060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5" creationId="{5683152A-0F74-3935-37D9-4598C2B90933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6" creationId="{4CD47374-2303-0FA8-429E-8B8B79C2E17B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7" creationId="{CAE07206-C417-E802-57CD-BA8AF365582F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8" creationId="{B1A3FB71-3069-A3F6-83B1-B1EA33E7A857}"/>
          </ac:spMkLst>
        </pc:spChg>
        <pc:spChg chg="mod">
          <ac:chgData name="최종국" userId="d7de6b52-f682-43f9-b40e-d6efc43124b2" providerId="ADAL" clId="{D468A4F2-D476-42B1-BCD1-4058C54678A6}" dt="2023-08-19T06:22:37.351" v="6926" actId="1076"/>
          <ac:spMkLst>
            <pc:docMk/>
            <pc:sldMk cId="948277855" sldId="280"/>
            <ac:spMk id="99" creationId="{0AC08743-C877-BF5A-8D89-9F4D0F557F7C}"/>
          </ac:spMkLst>
        </pc:sp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31" creationId="{6D978750-CE14-9A07-C055-E12ED9DA2BC8}"/>
          </ac:cxnSpMkLst>
        </pc:cxnChg>
        <pc:cxnChg chg="add 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37" creationId="{27D09F8A-9A25-7F2D-BF07-FCB319E80D59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48" creationId="{76C2AB7A-F814-306D-7154-1C5C8EEA532C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53" creationId="{15C626BE-FFC5-D222-9723-9BF150F5D409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54" creationId="{9CDD2B36-70BB-F68C-0136-E36B7290D22F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56" creationId="{1070F552-79BA-6148-F2D4-9AF04E9487FF}"/>
          </ac:cxnSpMkLst>
        </pc:cxnChg>
        <pc:cxnChg chg="mod">
          <ac:chgData name="최종국" userId="d7de6b52-f682-43f9-b40e-d6efc43124b2" providerId="ADAL" clId="{D468A4F2-D476-42B1-BCD1-4058C54678A6}" dt="2023-08-21T03:32:00.686" v="16053" actId="14100"/>
          <ac:cxnSpMkLst>
            <pc:docMk/>
            <pc:sldMk cId="948277855" sldId="280"/>
            <ac:cxnSpMk id="58" creationId="{7CFA2BD3-8A1F-4F8A-CAEA-D84AAFD61CD9}"/>
          </ac:cxnSpMkLst>
        </pc:cxnChg>
        <pc:cxnChg chg="del mod">
          <ac:chgData name="최종국" userId="d7de6b52-f682-43f9-b40e-d6efc43124b2" providerId="ADAL" clId="{D468A4F2-D476-42B1-BCD1-4058C54678A6}" dt="2023-08-19T06:19:56.661" v="6815" actId="478"/>
          <ac:cxnSpMkLst>
            <pc:docMk/>
            <pc:sldMk cId="948277855" sldId="280"/>
            <ac:cxnSpMk id="60" creationId="{60009EFF-68B0-A70A-8C36-1EBECC8D8E5E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62" creationId="{8B0687D4-87DA-D6E3-4F10-1ED5AAEA24A0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64" creationId="{B5F77FE2-3887-AE0D-8DDD-8B50F7CFB441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66" creationId="{2646DA79-5B70-27D8-EC42-2315607B1490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68" creationId="{C512DF87-6C67-4DAF-35E9-B0CAAF0B24D2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70" creationId="{4DD82685-A68B-E74D-5784-DCFAA2158FFF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73" creationId="{40CB7FB3-61D0-8E2B-953D-22BF616BED79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77" creationId="{F4B7E44F-9F88-D7E8-1AF2-7354EB186B56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79" creationId="{347DBCFE-F6EC-DA70-8F07-BC0E90ED4A6D}"/>
          </ac:cxnSpMkLst>
        </pc:cxnChg>
        <pc:cxnChg chg="mod">
          <ac:chgData name="최종국" userId="d7de6b52-f682-43f9-b40e-d6efc43124b2" providerId="ADAL" clId="{D468A4F2-D476-42B1-BCD1-4058C54678A6}" dt="2023-08-21T03:32:00.686" v="16053" actId="14100"/>
          <ac:cxnSpMkLst>
            <pc:docMk/>
            <pc:sldMk cId="948277855" sldId="280"/>
            <ac:cxnSpMk id="81" creationId="{55A7FA36-E7F7-F72B-9F8F-E48F968CF982}"/>
          </ac:cxnSpMkLst>
        </pc:cxnChg>
        <pc:cxnChg chg="mod">
          <ac:chgData name="최종국" userId="d7de6b52-f682-43f9-b40e-d6efc43124b2" providerId="ADAL" clId="{D468A4F2-D476-42B1-BCD1-4058C54678A6}" dt="2023-08-21T03:32:00.686" v="16053" actId="14100"/>
          <ac:cxnSpMkLst>
            <pc:docMk/>
            <pc:sldMk cId="948277855" sldId="280"/>
            <ac:cxnSpMk id="83" creationId="{1B08B898-6C74-00A9-533E-6EBD2CC851BC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85" creationId="{C099DFCB-EA27-46F7-258C-532A37966B0F}"/>
          </ac:cxnSpMkLst>
        </pc:cxnChg>
        <pc:cxnChg chg="mod">
          <ac:chgData name="최종국" userId="d7de6b52-f682-43f9-b40e-d6efc43124b2" providerId="ADAL" clId="{D468A4F2-D476-42B1-BCD1-4058C54678A6}" dt="2023-08-19T06:22:37.351" v="6926" actId="1076"/>
          <ac:cxnSpMkLst>
            <pc:docMk/>
            <pc:sldMk cId="948277855" sldId="280"/>
            <ac:cxnSpMk id="87" creationId="{94124082-6EBB-0FE0-5722-7907788F2CC0}"/>
          </ac:cxnSpMkLst>
        </pc:cxnChg>
      </pc:sldChg>
      <pc:sldChg chg="modSp del ord">
        <pc:chgData name="최종국" userId="d7de6b52-f682-43f9-b40e-d6efc43124b2" providerId="ADAL" clId="{D468A4F2-D476-42B1-BCD1-4058C54678A6}" dt="2023-08-19T06:37:25.406" v="7038" actId="47"/>
        <pc:sldMkLst>
          <pc:docMk/>
          <pc:sldMk cId="426591155" sldId="281"/>
        </pc:sldMkLst>
        <pc:graphicFrameChg chg="mod">
          <ac:chgData name="최종국" userId="d7de6b52-f682-43f9-b40e-d6efc43124b2" providerId="ADAL" clId="{D468A4F2-D476-42B1-BCD1-4058C54678A6}" dt="2023-08-19T06:23:11.016" v="6931" actId="14100"/>
          <ac:graphicFrameMkLst>
            <pc:docMk/>
            <pc:sldMk cId="426591155" sldId="281"/>
            <ac:graphicFrameMk id="4" creationId="{C4717FB1-5D54-9AFD-C9B5-6E8227C16F71}"/>
          </ac:graphicFrameMkLst>
        </pc:graphicFrameChg>
      </pc:sldChg>
      <pc:sldChg chg="addSp delSp modSp mod ord">
        <pc:chgData name="최종국" userId="d7de6b52-f682-43f9-b40e-d6efc43124b2" providerId="ADAL" clId="{D468A4F2-D476-42B1-BCD1-4058C54678A6}" dt="2023-08-20T07:03:45.335" v="13504" actId="20577"/>
        <pc:sldMkLst>
          <pc:docMk/>
          <pc:sldMk cId="806031268" sldId="282"/>
        </pc:sldMkLst>
        <pc:spChg chg="del">
          <ac:chgData name="최종국" userId="d7de6b52-f682-43f9-b40e-d6efc43124b2" providerId="ADAL" clId="{D468A4F2-D476-42B1-BCD1-4058C54678A6}" dt="2023-08-19T06:38:31.764" v="7064" actId="478"/>
          <ac:spMkLst>
            <pc:docMk/>
            <pc:sldMk cId="806031268" sldId="282"/>
            <ac:spMk id="2" creationId="{A74BA9BB-90B4-7ADA-9384-0B603CCA983E}"/>
          </ac:spMkLst>
        </pc:spChg>
        <pc:spChg chg="mod">
          <ac:chgData name="최종국" userId="d7de6b52-f682-43f9-b40e-d6efc43124b2" providerId="ADAL" clId="{D468A4F2-D476-42B1-BCD1-4058C54678A6}" dt="2023-08-19T06:38:45.458" v="7068" actId="1076"/>
          <ac:spMkLst>
            <pc:docMk/>
            <pc:sldMk cId="806031268" sldId="282"/>
            <ac:spMk id="3" creationId="{6B3C72AE-A9C3-BD33-502A-D74B4C714A53}"/>
          </ac:spMkLst>
        </pc:spChg>
        <pc:spChg chg="del">
          <ac:chgData name="최종국" userId="d7de6b52-f682-43f9-b40e-d6efc43124b2" providerId="ADAL" clId="{D468A4F2-D476-42B1-BCD1-4058C54678A6}" dt="2023-08-19T06:39:05.077" v="7069" actId="478"/>
          <ac:spMkLst>
            <pc:docMk/>
            <pc:sldMk cId="806031268" sldId="282"/>
            <ac:spMk id="5" creationId="{458A6AA4-132A-1D04-351E-0E5773737CB8}"/>
          </ac:spMkLst>
        </pc:spChg>
        <pc:spChg chg="add mod">
          <ac:chgData name="최종국" userId="d7de6b52-f682-43f9-b40e-d6efc43124b2" providerId="ADAL" clId="{D468A4F2-D476-42B1-BCD1-4058C54678A6}" dt="2023-08-20T07:03:45.335" v="13504" actId="20577"/>
          <ac:spMkLst>
            <pc:docMk/>
            <pc:sldMk cId="806031268" sldId="282"/>
            <ac:spMk id="7" creationId="{3272B7A2-03B9-5FB1-58E4-79DB1D2E5200}"/>
          </ac:spMkLst>
        </pc:spChg>
        <pc:spChg chg="add mod">
          <ac:chgData name="최종국" userId="d7de6b52-f682-43f9-b40e-d6efc43124b2" providerId="ADAL" clId="{D468A4F2-D476-42B1-BCD1-4058C54678A6}" dt="2023-08-19T06:38:30.210" v="7063" actId="20577"/>
          <ac:spMkLst>
            <pc:docMk/>
            <pc:sldMk cId="806031268" sldId="282"/>
            <ac:spMk id="8" creationId="{28185A0A-7443-540E-9584-C84E393304F5}"/>
          </ac:spMkLst>
        </pc:spChg>
        <pc:spChg chg="add mod">
          <ac:chgData name="최종국" userId="d7de6b52-f682-43f9-b40e-d6efc43124b2" providerId="ADAL" clId="{D468A4F2-D476-42B1-BCD1-4058C54678A6}" dt="2023-08-19T06:41:22.231" v="7216" actId="14100"/>
          <ac:spMkLst>
            <pc:docMk/>
            <pc:sldMk cId="806031268" sldId="282"/>
            <ac:spMk id="9" creationId="{BD7D4001-8B8C-A5E8-3085-05449803943A}"/>
          </ac:spMkLst>
        </pc:spChg>
        <pc:graphicFrameChg chg="mod modGraphic">
          <ac:chgData name="최종국" userId="d7de6b52-f682-43f9-b40e-d6efc43124b2" providerId="ADAL" clId="{D468A4F2-D476-42B1-BCD1-4058C54678A6}" dt="2023-08-20T00:36:10.863" v="9736"/>
          <ac:graphicFrameMkLst>
            <pc:docMk/>
            <pc:sldMk cId="806031268" sldId="282"/>
            <ac:graphicFrameMk id="4" creationId="{C49D2566-39AB-8064-CEA4-06AFCBD33131}"/>
          </ac:graphicFrameMkLst>
        </pc:graphicFrameChg>
      </pc:sldChg>
      <pc:sldChg chg="addSp delSp modSp mod">
        <pc:chgData name="최종국" userId="d7de6b52-f682-43f9-b40e-d6efc43124b2" providerId="ADAL" clId="{D468A4F2-D476-42B1-BCD1-4058C54678A6}" dt="2023-08-20T07:10:00.504" v="13577" actId="1036"/>
        <pc:sldMkLst>
          <pc:docMk/>
          <pc:sldMk cId="1523332860" sldId="283"/>
        </pc:sldMkLst>
        <pc:spChg chg="del mod">
          <ac:chgData name="최종국" userId="d7de6b52-f682-43f9-b40e-d6efc43124b2" providerId="ADAL" clId="{D468A4F2-D476-42B1-BCD1-4058C54678A6}" dt="2023-08-20T07:07:14.746" v="13534" actId="478"/>
          <ac:spMkLst>
            <pc:docMk/>
            <pc:sldMk cId="1523332860" sldId="283"/>
            <ac:spMk id="2" creationId="{A74BA9BB-90B4-7ADA-9384-0B603CCA983E}"/>
          </ac:spMkLst>
        </pc:spChg>
        <pc:spChg chg="mod">
          <ac:chgData name="최종국" userId="d7de6b52-f682-43f9-b40e-d6efc43124b2" providerId="ADAL" clId="{D468A4F2-D476-42B1-BCD1-4058C54678A6}" dt="2023-08-20T07:10:00.504" v="13577" actId="1036"/>
          <ac:spMkLst>
            <pc:docMk/>
            <pc:sldMk cId="1523332860" sldId="283"/>
            <ac:spMk id="3" creationId="{6B3C72AE-A9C3-BD33-502A-D74B4C714A53}"/>
          </ac:spMkLst>
        </pc:spChg>
        <pc:spChg chg="del">
          <ac:chgData name="최종국" userId="d7de6b52-f682-43f9-b40e-d6efc43124b2" providerId="ADAL" clId="{D468A4F2-D476-42B1-BCD1-4058C54678A6}" dt="2023-08-20T07:09:22.414" v="13566" actId="478"/>
          <ac:spMkLst>
            <pc:docMk/>
            <pc:sldMk cId="1523332860" sldId="283"/>
            <ac:spMk id="5" creationId="{458A6AA4-132A-1D04-351E-0E5773737CB8}"/>
          </ac:spMkLst>
        </pc:spChg>
        <pc:spChg chg="mod">
          <ac:chgData name="최종국" userId="d7de6b52-f682-43f9-b40e-d6efc43124b2" providerId="ADAL" clId="{D468A4F2-D476-42B1-BCD1-4058C54678A6}" dt="2023-08-20T07:09:51.690" v="13572" actId="13926"/>
          <ac:spMkLst>
            <pc:docMk/>
            <pc:sldMk cId="1523332860" sldId="283"/>
            <ac:spMk id="6" creationId="{8528E573-948B-ED7E-C648-55EB8DA8D889}"/>
          </ac:spMkLst>
        </pc:spChg>
        <pc:spChg chg="add mod">
          <ac:chgData name="최종국" userId="d7de6b52-f682-43f9-b40e-d6efc43124b2" providerId="ADAL" clId="{D468A4F2-D476-42B1-BCD1-4058C54678A6}" dt="2023-08-20T07:05:12.208" v="13523"/>
          <ac:spMkLst>
            <pc:docMk/>
            <pc:sldMk cId="1523332860" sldId="283"/>
            <ac:spMk id="14" creationId="{A3F2B712-EA35-8F7A-A55F-2F5408324747}"/>
          </ac:spMkLst>
        </pc:spChg>
        <pc:spChg chg="add mod">
          <ac:chgData name="최종국" userId="d7de6b52-f682-43f9-b40e-d6efc43124b2" providerId="ADAL" clId="{D468A4F2-D476-42B1-BCD1-4058C54678A6}" dt="2023-08-20T07:05:29.960" v="13531" actId="20577"/>
          <ac:spMkLst>
            <pc:docMk/>
            <pc:sldMk cId="1523332860" sldId="283"/>
            <ac:spMk id="23" creationId="{425452B3-A0FF-7128-82B4-B2F01CA50C31}"/>
          </ac:spMkLst>
        </pc:spChg>
      </pc:sldChg>
      <pc:sldChg chg="addSp delSp modSp mod">
        <pc:chgData name="최종국" userId="d7de6b52-f682-43f9-b40e-d6efc43124b2" providerId="ADAL" clId="{D468A4F2-D476-42B1-BCD1-4058C54678A6}" dt="2023-08-20T07:10:12.653" v="13579" actId="478"/>
        <pc:sldMkLst>
          <pc:docMk/>
          <pc:sldMk cId="2473950908" sldId="284"/>
        </pc:sldMkLst>
        <pc:spChg chg="del">
          <ac:chgData name="최종국" userId="d7de6b52-f682-43f9-b40e-d6efc43124b2" providerId="ADAL" clId="{D468A4F2-D476-42B1-BCD1-4058C54678A6}" dt="2023-08-20T07:10:12.653" v="13579" actId="478"/>
          <ac:spMkLst>
            <pc:docMk/>
            <pc:sldMk cId="2473950908" sldId="284"/>
            <ac:spMk id="2" creationId="{A74BA9BB-90B4-7ADA-9384-0B603CCA983E}"/>
          </ac:spMkLst>
        </pc:spChg>
        <pc:spChg chg="add mod">
          <ac:chgData name="최종국" userId="d7de6b52-f682-43f9-b40e-d6efc43124b2" providerId="ADAL" clId="{D468A4F2-D476-42B1-BCD1-4058C54678A6}" dt="2023-08-20T07:10:09.987" v="13578"/>
          <ac:spMkLst>
            <pc:docMk/>
            <pc:sldMk cId="2473950908" sldId="284"/>
            <ac:spMk id="5" creationId="{B03C2138-2F4C-C5B2-C2C5-6071A78956B9}"/>
          </ac:spMkLst>
        </pc:spChg>
        <pc:spChg chg="add mod">
          <ac:chgData name="최종국" userId="d7de6b52-f682-43f9-b40e-d6efc43124b2" providerId="ADAL" clId="{D468A4F2-D476-42B1-BCD1-4058C54678A6}" dt="2023-08-20T07:10:09.987" v="13578"/>
          <ac:spMkLst>
            <pc:docMk/>
            <pc:sldMk cId="2473950908" sldId="284"/>
            <ac:spMk id="6" creationId="{264CEFF5-874A-C9B5-31B4-E7E2329FE695}"/>
          </ac:spMkLst>
        </pc:spChg>
      </pc:sldChg>
      <pc:sldChg chg="addSp delSp modSp add mod ord">
        <pc:chgData name="최종국" userId="d7de6b52-f682-43f9-b40e-d6efc43124b2" providerId="ADAL" clId="{D468A4F2-D476-42B1-BCD1-4058C54678A6}" dt="2023-08-20T06:59:32.324" v="13414"/>
        <pc:sldMkLst>
          <pc:docMk/>
          <pc:sldMk cId="1097743893" sldId="285"/>
        </pc:sldMkLst>
        <pc:spChg chg="add mod">
          <ac:chgData name="최종국" userId="d7de6b52-f682-43f9-b40e-d6efc43124b2" providerId="ADAL" clId="{D468A4F2-D476-42B1-BCD1-4058C54678A6}" dt="2023-08-20T06:59:32.324" v="13414"/>
          <ac:spMkLst>
            <pc:docMk/>
            <pc:sldMk cId="1097743893" sldId="285"/>
            <ac:spMk id="2" creationId="{1EC4E2A8-FDF1-FAB5-D141-63B2DBFB33CD}"/>
          </ac:spMkLst>
        </pc:spChg>
        <pc:spChg chg="del">
          <ac:chgData name="최종국" userId="d7de6b52-f682-43f9-b40e-d6efc43124b2" providerId="ADAL" clId="{D468A4F2-D476-42B1-BCD1-4058C54678A6}" dt="2023-08-19T07:34:05.486" v="8943" actId="478"/>
          <ac:spMkLst>
            <pc:docMk/>
            <pc:sldMk cId="1097743893" sldId="285"/>
            <ac:spMk id="2" creationId="{A74BA9BB-90B4-7ADA-9384-0B603CCA983E}"/>
          </ac:spMkLst>
        </pc:spChg>
        <pc:spChg chg="add del mod">
          <ac:chgData name="최종국" userId="d7de6b52-f682-43f9-b40e-d6efc43124b2" providerId="ADAL" clId="{D468A4F2-D476-42B1-BCD1-4058C54678A6}" dt="2023-08-20T06:59:31.773" v="13413" actId="478"/>
          <ac:spMkLst>
            <pc:docMk/>
            <pc:sldMk cId="1097743893" sldId="285"/>
            <ac:spMk id="4" creationId="{B2FECFE3-5B38-D5B4-5C7A-4BBDB76FC620}"/>
          </ac:spMkLst>
        </pc:spChg>
        <pc:spChg chg="add mod">
          <ac:chgData name="최종국" userId="d7de6b52-f682-43f9-b40e-d6efc43124b2" providerId="ADAL" clId="{D468A4F2-D476-42B1-BCD1-4058C54678A6}" dt="2023-08-19T07:34:01.994" v="8942"/>
          <ac:spMkLst>
            <pc:docMk/>
            <pc:sldMk cId="1097743893" sldId="285"/>
            <ac:spMk id="5" creationId="{E5576693-94C1-0EC5-0A84-1DAAD2609FB3}"/>
          </ac:spMkLst>
        </pc:spChg>
      </pc:sldChg>
      <pc:sldChg chg="del">
        <pc:chgData name="최종국" userId="d7de6b52-f682-43f9-b40e-d6efc43124b2" providerId="ADAL" clId="{D468A4F2-D476-42B1-BCD1-4058C54678A6}" dt="2023-08-19T01:07:35.508" v="2282" actId="2696"/>
        <pc:sldMkLst>
          <pc:docMk/>
          <pc:sldMk cId="3168899280" sldId="285"/>
        </pc:sldMkLst>
      </pc:sldChg>
      <pc:sldChg chg="del">
        <pc:chgData name="최종국" userId="d7de6b52-f682-43f9-b40e-d6efc43124b2" providerId="ADAL" clId="{D468A4F2-D476-42B1-BCD1-4058C54678A6}" dt="2023-08-19T01:07:35.508" v="2282" actId="2696"/>
        <pc:sldMkLst>
          <pc:docMk/>
          <pc:sldMk cId="521861547" sldId="286"/>
        </pc:sldMkLst>
      </pc:sldChg>
      <pc:sldChg chg="addSp delSp modSp add mod ord">
        <pc:chgData name="최종국" userId="d7de6b52-f682-43f9-b40e-d6efc43124b2" providerId="ADAL" clId="{D468A4F2-D476-42B1-BCD1-4058C54678A6}" dt="2023-08-20T06:59:37.530" v="13416"/>
        <pc:sldMkLst>
          <pc:docMk/>
          <pc:sldMk cId="3105330850" sldId="286"/>
        </pc:sldMkLst>
        <pc:spChg chg="add mod">
          <ac:chgData name="최종국" userId="d7de6b52-f682-43f9-b40e-d6efc43124b2" providerId="ADAL" clId="{D468A4F2-D476-42B1-BCD1-4058C54678A6}" dt="2023-08-20T06:59:37.530" v="13416"/>
          <ac:spMkLst>
            <pc:docMk/>
            <pc:sldMk cId="3105330850" sldId="286"/>
            <ac:spMk id="2" creationId="{9C71063C-8D67-86BD-1792-0D4CA1442E08}"/>
          </ac:spMkLst>
        </pc:spChg>
        <pc:spChg chg="del">
          <ac:chgData name="최종국" userId="d7de6b52-f682-43f9-b40e-d6efc43124b2" providerId="ADAL" clId="{D468A4F2-D476-42B1-BCD1-4058C54678A6}" dt="2023-08-19T07:34:12.249" v="8944" actId="478"/>
          <ac:spMkLst>
            <pc:docMk/>
            <pc:sldMk cId="3105330850" sldId="286"/>
            <ac:spMk id="2" creationId="{A74BA9BB-90B4-7ADA-9384-0B603CCA983E}"/>
          </ac:spMkLst>
        </pc:spChg>
        <pc:spChg chg="add del mod">
          <ac:chgData name="최종국" userId="d7de6b52-f682-43f9-b40e-d6efc43124b2" providerId="ADAL" clId="{D468A4F2-D476-42B1-BCD1-4058C54678A6}" dt="2023-08-20T06:59:37.190" v="13415" actId="478"/>
          <ac:spMkLst>
            <pc:docMk/>
            <pc:sldMk cId="3105330850" sldId="286"/>
            <ac:spMk id="4" creationId="{E71F89E8-23B0-F175-873B-ADA38F1A10A9}"/>
          </ac:spMkLst>
        </pc:spChg>
        <pc:spChg chg="add mod">
          <ac:chgData name="최종국" userId="d7de6b52-f682-43f9-b40e-d6efc43124b2" providerId="ADAL" clId="{D468A4F2-D476-42B1-BCD1-4058C54678A6}" dt="2023-08-19T07:34:28.227" v="8969" actId="20577"/>
          <ac:spMkLst>
            <pc:docMk/>
            <pc:sldMk cId="3105330850" sldId="286"/>
            <ac:spMk id="5" creationId="{2FDE10D8-0EDC-8723-81DF-865C68892AD4}"/>
          </ac:spMkLst>
        </pc:spChg>
      </pc:sldChg>
      <pc:sldChg chg="addSp delSp modSp del mod ord">
        <pc:chgData name="최종국" userId="d7de6b52-f682-43f9-b40e-d6efc43124b2" providerId="ADAL" clId="{D468A4F2-D476-42B1-BCD1-4058C54678A6}" dt="2023-08-18T03:46:14.240" v="91" actId="2696"/>
        <pc:sldMkLst>
          <pc:docMk/>
          <pc:sldMk cId="778735457" sldId="287"/>
        </pc:sldMkLst>
        <pc:spChg chg="mod">
          <ac:chgData name="최종국" userId="d7de6b52-f682-43f9-b40e-d6efc43124b2" providerId="ADAL" clId="{D468A4F2-D476-42B1-BCD1-4058C54678A6}" dt="2023-08-18T03:43:51.901" v="74" actId="20577"/>
          <ac:spMkLst>
            <pc:docMk/>
            <pc:sldMk cId="778735457" sldId="287"/>
            <ac:spMk id="2" creationId="{A74BA9BB-90B4-7ADA-9384-0B603CCA983E}"/>
          </ac:spMkLst>
        </pc:spChg>
        <pc:spChg chg="del">
          <ac:chgData name="최종국" userId="d7de6b52-f682-43f9-b40e-d6efc43124b2" providerId="ADAL" clId="{D468A4F2-D476-42B1-BCD1-4058C54678A6}" dt="2023-08-18T03:43:30.886" v="55" actId="478"/>
          <ac:spMkLst>
            <pc:docMk/>
            <pc:sldMk cId="778735457" sldId="287"/>
            <ac:spMk id="4" creationId="{E603BA4E-BDBB-DA49-1F8D-199F5B101C84}"/>
          </ac:spMkLst>
        </pc:spChg>
        <pc:graphicFrameChg chg="del">
          <ac:chgData name="최종국" userId="d7de6b52-f682-43f9-b40e-d6efc43124b2" providerId="ADAL" clId="{D468A4F2-D476-42B1-BCD1-4058C54678A6}" dt="2023-08-18T03:42:58.338" v="5" actId="478"/>
          <ac:graphicFrameMkLst>
            <pc:docMk/>
            <pc:sldMk cId="778735457" sldId="287"/>
            <ac:graphicFrameMk id="3" creationId="{0CEF5DB6-80D2-D868-5505-A348949C6BB1}"/>
          </ac:graphicFrameMkLst>
        </pc:graphicFrameChg>
        <pc:picChg chg="add del">
          <ac:chgData name="최종국" userId="d7de6b52-f682-43f9-b40e-d6efc43124b2" providerId="ADAL" clId="{D468A4F2-D476-42B1-BCD1-4058C54678A6}" dt="2023-08-18T03:43:43.450" v="57" actId="478"/>
          <ac:picMkLst>
            <pc:docMk/>
            <pc:sldMk cId="778735457" sldId="287"/>
            <ac:picMk id="6" creationId="{34510624-8334-91DB-0F02-D58AC4E869FF}"/>
          </ac:picMkLst>
        </pc:picChg>
      </pc:sldChg>
      <pc:sldChg chg="addSp delSp modSp add mod ord delAnim modAnim">
        <pc:chgData name="최종국" userId="d7de6b52-f682-43f9-b40e-d6efc43124b2" providerId="ADAL" clId="{D468A4F2-D476-42B1-BCD1-4058C54678A6}" dt="2023-08-20T00:23:38.818" v="9439" actId="1076"/>
        <pc:sldMkLst>
          <pc:docMk/>
          <pc:sldMk cId="4288686738" sldId="287"/>
        </pc:sldMkLst>
        <pc:spChg chg="add del mod">
          <ac:chgData name="최종국" userId="d7de6b52-f682-43f9-b40e-d6efc43124b2" providerId="ADAL" clId="{D468A4F2-D476-42B1-BCD1-4058C54678A6}" dt="2023-08-20T00:21:53.981" v="9295" actId="478"/>
          <ac:spMkLst>
            <pc:docMk/>
            <pc:sldMk cId="4288686738" sldId="287"/>
            <ac:spMk id="2" creationId="{149A16BA-228B-2F80-68B7-F04765A42172}"/>
          </ac:spMkLst>
        </pc:spChg>
        <pc:spChg chg="del mod">
          <ac:chgData name="최종국" userId="d7de6b52-f682-43f9-b40e-d6efc43124b2" providerId="ADAL" clId="{D468A4F2-D476-42B1-BCD1-4058C54678A6}" dt="2023-08-18T03:54:56.662" v="101" actId="478"/>
          <ac:spMkLst>
            <pc:docMk/>
            <pc:sldMk cId="4288686738" sldId="287"/>
            <ac:spMk id="2" creationId="{A74BA9BB-90B4-7ADA-9384-0B603CCA983E}"/>
          </ac:spMkLst>
        </pc:spChg>
        <pc:spChg chg="add del mod">
          <ac:chgData name="최종국" userId="d7de6b52-f682-43f9-b40e-d6efc43124b2" providerId="ADAL" clId="{D468A4F2-D476-42B1-BCD1-4058C54678A6}" dt="2023-08-19T03:28:33.394" v="4618" actId="478"/>
          <ac:spMkLst>
            <pc:docMk/>
            <pc:sldMk cId="4288686738" sldId="287"/>
            <ac:spMk id="2" creationId="{DE06BB0C-56D5-FDAB-67F0-426D45E9E9D4}"/>
          </ac:spMkLst>
        </pc:spChg>
        <pc:spChg chg="mod">
          <ac:chgData name="최종국" userId="d7de6b52-f682-43f9-b40e-d6efc43124b2" providerId="ADAL" clId="{D468A4F2-D476-42B1-BCD1-4058C54678A6}" dt="2023-08-20T00:21:39.276" v="9281" actId="1035"/>
          <ac:spMkLst>
            <pc:docMk/>
            <pc:sldMk cId="4288686738" sldId="287"/>
            <ac:spMk id="3" creationId="{EEFC2AAA-3CC3-C3BC-BD36-2A03EF1B20C0}"/>
          </ac:spMkLst>
        </pc:spChg>
        <pc:spChg chg="add mod">
          <ac:chgData name="최종국" userId="d7de6b52-f682-43f9-b40e-d6efc43124b2" providerId="ADAL" clId="{D468A4F2-D476-42B1-BCD1-4058C54678A6}" dt="2023-08-20T00:23:06.874" v="9437" actId="1076"/>
          <ac:spMkLst>
            <pc:docMk/>
            <pc:sldMk cId="4288686738" sldId="287"/>
            <ac:spMk id="4" creationId="{E007770D-882C-2A84-869C-FCCEA7FDEDC0}"/>
          </ac:spMkLst>
        </pc:spChg>
        <pc:spChg chg="add del mod">
          <ac:chgData name="최종국" userId="d7de6b52-f682-43f9-b40e-d6efc43124b2" providerId="ADAL" clId="{D468A4F2-D476-42B1-BCD1-4058C54678A6}" dt="2023-08-19T03:34:00.959" v="4629" actId="478"/>
          <ac:spMkLst>
            <pc:docMk/>
            <pc:sldMk cId="4288686738" sldId="287"/>
            <ac:spMk id="5" creationId="{88C06806-F2A5-4314-55AB-535040FE31BA}"/>
          </ac:spMkLst>
        </pc:spChg>
        <pc:spChg chg="add mod">
          <ac:chgData name="최종국" userId="d7de6b52-f682-43f9-b40e-d6efc43124b2" providerId="ADAL" clId="{D468A4F2-D476-42B1-BCD1-4058C54678A6}" dt="2023-08-19T04:16:40.646" v="4960"/>
          <ac:spMkLst>
            <pc:docMk/>
            <pc:sldMk cId="4288686738" sldId="287"/>
            <ac:spMk id="14" creationId="{EB2E32D2-3D5B-C2EB-F2D7-235E3D959C6D}"/>
          </ac:spMkLst>
        </pc:spChg>
        <pc:spChg chg="add mod">
          <ac:chgData name="최종국" userId="d7de6b52-f682-43f9-b40e-d6efc43124b2" providerId="ADAL" clId="{D468A4F2-D476-42B1-BCD1-4058C54678A6}" dt="2023-08-19T04:16:50.863" v="4979" actId="20577"/>
          <ac:spMkLst>
            <pc:docMk/>
            <pc:sldMk cId="4288686738" sldId="287"/>
            <ac:spMk id="15" creationId="{313178FA-3F92-7845-E266-70F0E9B1AAF5}"/>
          </ac:spMkLst>
        </pc:spChg>
        <pc:graphicFrameChg chg="add mod">
          <ac:chgData name="최종국" userId="d7de6b52-f682-43f9-b40e-d6efc43124b2" providerId="ADAL" clId="{D468A4F2-D476-42B1-BCD1-4058C54678A6}" dt="2023-08-20T00:23:38.818" v="9439" actId="1076"/>
          <ac:graphicFrameMkLst>
            <pc:docMk/>
            <pc:sldMk cId="4288686738" sldId="287"/>
            <ac:graphicFrameMk id="5" creationId="{69428110-E087-D8A9-9941-E60D5586F161}"/>
          </ac:graphicFrameMkLst>
        </pc:graphicFrameChg>
        <pc:graphicFrameChg chg="add mod">
          <ac:chgData name="최종국" userId="d7de6b52-f682-43f9-b40e-d6efc43124b2" providerId="ADAL" clId="{D468A4F2-D476-42B1-BCD1-4058C54678A6}" dt="2023-08-20T00:21:45.216" v="9294" actId="1035"/>
          <ac:graphicFrameMkLst>
            <pc:docMk/>
            <pc:sldMk cId="4288686738" sldId="287"/>
            <ac:graphicFrameMk id="6" creationId="{FC6A656F-588E-19B4-D3AE-1A4FAFD8DFBC}"/>
          </ac:graphicFrameMkLst>
        </pc:graphicFrameChg>
        <pc:graphicFrameChg chg="add mod">
          <ac:chgData name="최종국" userId="d7de6b52-f682-43f9-b40e-d6efc43124b2" providerId="ADAL" clId="{D468A4F2-D476-42B1-BCD1-4058C54678A6}" dt="2023-08-20T00:21:45.216" v="9294" actId="1035"/>
          <ac:graphicFrameMkLst>
            <pc:docMk/>
            <pc:sldMk cId="4288686738" sldId="287"/>
            <ac:graphicFrameMk id="7" creationId="{E9FA1F8B-3B76-E6E8-64B7-57BF20382B79}"/>
          </ac:graphicFrameMkLst>
        </pc:graphicFrameChg>
        <pc:graphicFrameChg chg="add del mod">
          <ac:chgData name="최종국" userId="d7de6b52-f682-43f9-b40e-d6efc43124b2" providerId="ADAL" clId="{D468A4F2-D476-42B1-BCD1-4058C54678A6}" dt="2023-08-19T04:13:47.181" v="4887" actId="478"/>
          <ac:graphicFrameMkLst>
            <pc:docMk/>
            <pc:sldMk cId="4288686738" sldId="287"/>
            <ac:graphicFrameMk id="8" creationId="{E9807066-7F56-C7C7-116C-C9AAB9669568}"/>
          </ac:graphicFrameMkLst>
        </pc:graphicFrameChg>
        <pc:graphicFrameChg chg="add mod">
          <ac:chgData name="최종국" userId="d7de6b52-f682-43f9-b40e-d6efc43124b2" providerId="ADAL" clId="{D468A4F2-D476-42B1-BCD1-4058C54678A6}" dt="2023-08-20T00:21:45.216" v="9294" actId="1035"/>
          <ac:graphicFrameMkLst>
            <pc:docMk/>
            <pc:sldMk cId="4288686738" sldId="287"/>
            <ac:graphicFrameMk id="9" creationId="{D99D037C-9E9F-41CA-BB40-542010681034}"/>
          </ac:graphicFrameMkLst>
        </pc:graphicFrameChg>
        <pc:graphicFrameChg chg="add mod ord modGraphic">
          <ac:chgData name="최종국" userId="d7de6b52-f682-43f9-b40e-d6efc43124b2" providerId="ADAL" clId="{D468A4F2-D476-42B1-BCD1-4058C54678A6}" dt="2023-08-20T00:22:08.419" v="9325" actId="20577"/>
          <ac:graphicFrameMkLst>
            <pc:docMk/>
            <pc:sldMk cId="4288686738" sldId="287"/>
            <ac:graphicFrameMk id="10" creationId="{1934F099-0385-A3EE-65E0-A8E803ABC5DC}"/>
          </ac:graphicFrameMkLst>
        </pc:graphicFrameChg>
        <pc:graphicFrameChg chg="add mod">
          <ac:chgData name="최종국" userId="d7de6b52-f682-43f9-b40e-d6efc43124b2" providerId="ADAL" clId="{D468A4F2-D476-42B1-BCD1-4058C54678A6}" dt="2023-08-20T00:21:45.216" v="9294" actId="1035"/>
          <ac:graphicFrameMkLst>
            <pc:docMk/>
            <pc:sldMk cId="4288686738" sldId="287"/>
            <ac:graphicFrameMk id="11" creationId="{7BA0FD7F-FA3E-E131-DE2D-351C8BFD28C0}"/>
          </ac:graphicFrameMkLst>
        </pc:graphicFrameChg>
        <pc:graphicFrameChg chg="add mod">
          <ac:chgData name="최종국" userId="d7de6b52-f682-43f9-b40e-d6efc43124b2" providerId="ADAL" clId="{D468A4F2-D476-42B1-BCD1-4058C54678A6}" dt="2023-08-20T00:21:45.216" v="9294" actId="1035"/>
          <ac:graphicFrameMkLst>
            <pc:docMk/>
            <pc:sldMk cId="4288686738" sldId="287"/>
            <ac:graphicFrameMk id="12" creationId="{F77D9960-35EE-22AE-2FF2-FFB6010AEB31}"/>
          </ac:graphicFrameMkLst>
        </pc:graphicFrameChg>
        <pc:graphicFrameChg chg="add mod">
          <ac:chgData name="최종국" userId="d7de6b52-f682-43f9-b40e-d6efc43124b2" providerId="ADAL" clId="{D468A4F2-D476-42B1-BCD1-4058C54678A6}" dt="2023-08-20T00:21:45.216" v="9294" actId="1035"/>
          <ac:graphicFrameMkLst>
            <pc:docMk/>
            <pc:sldMk cId="4288686738" sldId="287"/>
            <ac:graphicFrameMk id="13" creationId="{B4CBDA6A-D08F-3A0A-D394-06F4F459A269}"/>
          </ac:graphicFrameMkLst>
        </pc:graphicFrameChg>
        <pc:picChg chg="add del mod ord">
          <ac:chgData name="최종국" userId="d7de6b52-f682-43f9-b40e-d6efc43124b2" providerId="ADAL" clId="{D468A4F2-D476-42B1-BCD1-4058C54678A6}" dt="2023-08-19T03:31:54.097" v="4627" actId="478"/>
          <ac:picMkLst>
            <pc:docMk/>
            <pc:sldMk cId="4288686738" sldId="287"/>
            <ac:picMk id="4" creationId="{C9AF0D8D-6FDC-CF9B-41AD-946548C92D7E}"/>
          </ac:picMkLst>
        </pc:picChg>
      </pc:sldChg>
      <pc:sldChg chg="addSp delSp modSp add mod ord">
        <pc:chgData name="최종국" userId="d7de6b52-f682-43f9-b40e-d6efc43124b2" providerId="ADAL" clId="{D468A4F2-D476-42B1-BCD1-4058C54678A6}" dt="2023-08-20T06:59:42.029" v="13418"/>
        <pc:sldMkLst>
          <pc:docMk/>
          <pc:sldMk cId="2875317837" sldId="288"/>
        </pc:sldMkLst>
        <pc:spChg chg="del">
          <ac:chgData name="최종국" userId="d7de6b52-f682-43f9-b40e-d6efc43124b2" providerId="ADAL" clId="{D468A4F2-D476-42B1-BCD1-4058C54678A6}" dt="2023-08-19T07:34:41.600" v="8971" actId="478"/>
          <ac:spMkLst>
            <pc:docMk/>
            <pc:sldMk cId="2875317837" sldId="288"/>
            <ac:spMk id="2" creationId="{A74BA9BB-90B4-7ADA-9384-0B603CCA983E}"/>
          </ac:spMkLst>
        </pc:spChg>
        <pc:spChg chg="add mod">
          <ac:chgData name="최종국" userId="d7de6b52-f682-43f9-b40e-d6efc43124b2" providerId="ADAL" clId="{D468A4F2-D476-42B1-BCD1-4058C54678A6}" dt="2023-08-20T06:59:42.029" v="13418"/>
          <ac:spMkLst>
            <pc:docMk/>
            <pc:sldMk cId="2875317837" sldId="288"/>
            <ac:spMk id="2" creationId="{E26A7F80-5B86-D351-A40A-37B16B336C9F}"/>
          </ac:spMkLst>
        </pc:spChg>
        <pc:spChg chg="add del mod">
          <ac:chgData name="최종국" userId="d7de6b52-f682-43f9-b40e-d6efc43124b2" providerId="ADAL" clId="{D468A4F2-D476-42B1-BCD1-4058C54678A6}" dt="2023-08-20T06:59:41.635" v="13417" actId="478"/>
          <ac:spMkLst>
            <pc:docMk/>
            <pc:sldMk cId="2875317837" sldId="288"/>
            <ac:spMk id="6" creationId="{71F285F6-7776-539F-F22F-9E971517F7AA}"/>
          </ac:spMkLst>
        </pc:spChg>
        <pc:spChg chg="add mod">
          <ac:chgData name="최종국" userId="d7de6b52-f682-43f9-b40e-d6efc43124b2" providerId="ADAL" clId="{D468A4F2-D476-42B1-BCD1-4058C54678A6}" dt="2023-08-19T07:34:49.282" v="8982" actId="20577"/>
          <ac:spMkLst>
            <pc:docMk/>
            <pc:sldMk cId="2875317837" sldId="288"/>
            <ac:spMk id="7" creationId="{4B227A28-B6CE-5336-8E7D-3911C5780B60}"/>
          </ac:spMkLst>
        </pc:spChg>
        <pc:graphicFrameChg chg="mod modGraphic">
          <ac:chgData name="최종국" userId="d7de6b52-f682-43f9-b40e-d6efc43124b2" providerId="ADAL" clId="{D468A4F2-D476-42B1-BCD1-4058C54678A6}" dt="2023-08-20T00:36:57.339" v="9741" actId="255"/>
          <ac:graphicFrameMkLst>
            <pc:docMk/>
            <pc:sldMk cId="2875317837" sldId="288"/>
            <ac:graphicFrameMk id="3" creationId="{0CEF5DB6-80D2-D868-5505-A348949C6BB1}"/>
          </ac:graphicFrameMkLst>
        </pc:graphicFrameChg>
      </pc:sldChg>
      <pc:sldChg chg="delSp add del mod">
        <pc:chgData name="최종국" userId="d7de6b52-f682-43f9-b40e-d6efc43124b2" providerId="ADAL" clId="{D468A4F2-D476-42B1-BCD1-4058C54678A6}" dt="2023-08-19T01:07:35.508" v="2282" actId="2696"/>
        <pc:sldMkLst>
          <pc:docMk/>
          <pc:sldMk cId="3358360598" sldId="288"/>
        </pc:sldMkLst>
        <pc:picChg chg="del">
          <ac:chgData name="최종국" userId="d7de6b52-f682-43f9-b40e-d6efc43124b2" providerId="ADAL" clId="{D468A4F2-D476-42B1-BCD1-4058C54678A6}" dt="2023-08-18T03:42:50.672" v="2" actId="478"/>
          <ac:picMkLst>
            <pc:docMk/>
            <pc:sldMk cId="3358360598" sldId="288"/>
            <ac:picMk id="6" creationId="{34510624-8334-91DB-0F02-D58AC4E869FF}"/>
          </ac:picMkLst>
        </pc:picChg>
      </pc:sldChg>
      <pc:sldChg chg="addSp delSp modSp add mod ord">
        <pc:chgData name="최종국" userId="d7de6b52-f682-43f9-b40e-d6efc43124b2" providerId="ADAL" clId="{D468A4F2-D476-42B1-BCD1-4058C54678A6}" dt="2023-08-19T04:41:14.092" v="5265" actId="20577"/>
        <pc:sldMkLst>
          <pc:docMk/>
          <pc:sldMk cId="1691865543" sldId="289"/>
        </pc:sldMkLst>
        <pc:spChg chg="del">
          <ac:chgData name="최종국" userId="d7de6b52-f682-43f9-b40e-d6efc43124b2" providerId="ADAL" clId="{D468A4F2-D476-42B1-BCD1-4058C54678A6}" dt="2023-08-18T06:29:58.207" v="1235" actId="478"/>
          <ac:spMkLst>
            <pc:docMk/>
            <pc:sldMk cId="1691865543" sldId="289"/>
            <ac:spMk id="2" creationId="{A74BA9BB-90B4-7ADA-9384-0B603CCA983E}"/>
          </ac:spMkLst>
        </pc:spChg>
        <pc:spChg chg="add mod">
          <ac:chgData name="최종국" userId="d7de6b52-f682-43f9-b40e-d6efc43124b2" providerId="ADAL" clId="{D468A4F2-D476-42B1-BCD1-4058C54678A6}" dt="2023-08-19T03:24:39.887" v="4563" actId="20577"/>
          <ac:spMkLst>
            <pc:docMk/>
            <pc:sldMk cId="1691865543" sldId="289"/>
            <ac:spMk id="3" creationId="{75D7653C-0A45-FC1C-6648-929459EF521D}"/>
          </ac:spMkLst>
        </pc:spChg>
        <pc:spChg chg="del">
          <ac:chgData name="최종국" userId="d7de6b52-f682-43f9-b40e-d6efc43124b2" providerId="ADAL" clId="{D468A4F2-D476-42B1-BCD1-4058C54678A6}" dt="2023-08-18T06:43:21.820" v="1513" actId="478"/>
          <ac:spMkLst>
            <pc:docMk/>
            <pc:sldMk cId="1691865543" sldId="289"/>
            <ac:spMk id="3" creationId="{831617C8-D826-26D0-87A4-4B9F980D6AA3}"/>
          </ac:spMkLst>
        </pc:spChg>
        <pc:spChg chg="add del mod">
          <ac:chgData name="최종국" userId="d7de6b52-f682-43f9-b40e-d6efc43124b2" providerId="ADAL" clId="{D468A4F2-D476-42B1-BCD1-4058C54678A6}" dt="2023-08-19T03:23:55.182" v="4520" actId="478"/>
          <ac:spMkLst>
            <pc:docMk/>
            <pc:sldMk cId="1691865543" sldId="289"/>
            <ac:spMk id="5" creationId="{DDAB8D57-FE0D-93AD-4AF1-E0CE2AEACCCD}"/>
          </ac:spMkLst>
        </pc:spChg>
        <pc:spChg chg="add mod">
          <ac:chgData name="최종국" userId="d7de6b52-f682-43f9-b40e-d6efc43124b2" providerId="ADAL" clId="{D468A4F2-D476-42B1-BCD1-4058C54678A6}" dt="2023-08-19T03:23:26.463" v="4511" actId="1076"/>
          <ac:spMkLst>
            <pc:docMk/>
            <pc:sldMk cId="1691865543" sldId="289"/>
            <ac:spMk id="7" creationId="{1487BD0B-90B0-BCDE-2EF1-66278477BBA0}"/>
          </ac:spMkLst>
        </pc:spChg>
        <pc:spChg chg="add del mod">
          <ac:chgData name="최종국" userId="d7de6b52-f682-43f9-b40e-d6efc43124b2" providerId="ADAL" clId="{D468A4F2-D476-42B1-BCD1-4058C54678A6}" dt="2023-08-19T04:41:04.478" v="5246" actId="478"/>
          <ac:spMkLst>
            <pc:docMk/>
            <pc:sldMk cId="1691865543" sldId="289"/>
            <ac:spMk id="8" creationId="{8CB9CD82-EBA3-A30B-84F6-0EBB63052754}"/>
          </ac:spMkLst>
        </pc:spChg>
        <pc:spChg chg="add mod">
          <ac:chgData name="최종국" userId="d7de6b52-f682-43f9-b40e-d6efc43124b2" providerId="ADAL" clId="{D468A4F2-D476-42B1-BCD1-4058C54678A6}" dt="2023-08-19T03:27:51.333" v="4614" actId="255"/>
          <ac:spMkLst>
            <pc:docMk/>
            <pc:sldMk cId="1691865543" sldId="289"/>
            <ac:spMk id="10" creationId="{3C2AB079-1A0F-03E2-77F5-37A1C7D1E6F0}"/>
          </ac:spMkLst>
        </pc:spChg>
        <pc:spChg chg="add del mod">
          <ac:chgData name="최종국" userId="d7de6b52-f682-43f9-b40e-d6efc43124b2" providerId="ADAL" clId="{D468A4F2-D476-42B1-BCD1-4058C54678A6}" dt="2023-08-19T04:41:04.478" v="5246" actId="478"/>
          <ac:spMkLst>
            <pc:docMk/>
            <pc:sldMk cId="1691865543" sldId="289"/>
            <ac:spMk id="11" creationId="{5475110A-50E4-E5FD-9BBD-160F78072F29}"/>
          </ac:spMkLst>
        </pc:spChg>
        <pc:spChg chg="add mod">
          <ac:chgData name="최종국" userId="d7de6b52-f682-43f9-b40e-d6efc43124b2" providerId="ADAL" clId="{D468A4F2-D476-42B1-BCD1-4058C54678A6}" dt="2023-08-19T04:41:04.848" v="5247"/>
          <ac:spMkLst>
            <pc:docMk/>
            <pc:sldMk cId="1691865543" sldId="289"/>
            <ac:spMk id="12" creationId="{69FE0F2A-B5F5-5E38-A654-6AB89968740C}"/>
          </ac:spMkLst>
        </pc:spChg>
        <pc:spChg chg="add mod">
          <ac:chgData name="최종국" userId="d7de6b52-f682-43f9-b40e-d6efc43124b2" providerId="ADAL" clId="{D468A4F2-D476-42B1-BCD1-4058C54678A6}" dt="2023-08-19T04:41:14.092" v="5265" actId="20577"/>
          <ac:spMkLst>
            <pc:docMk/>
            <pc:sldMk cId="1691865543" sldId="289"/>
            <ac:spMk id="13" creationId="{E4D767BB-9261-217D-A2C0-148B0A2AA99A}"/>
          </ac:spMkLst>
        </pc:spChg>
        <pc:graphicFrameChg chg="add mod">
          <ac:chgData name="최종국" userId="d7de6b52-f682-43f9-b40e-d6efc43124b2" providerId="ADAL" clId="{D468A4F2-D476-42B1-BCD1-4058C54678A6}" dt="2023-08-18T06:42:47.657" v="1434" actId="1076"/>
          <ac:graphicFrameMkLst>
            <pc:docMk/>
            <pc:sldMk cId="1691865543" sldId="289"/>
            <ac:graphicFrameMk id="4" creationId="{DAA6C913-6999-54BD-5D4C-637BCC6978B1}"/>
          </ac:graphicFrameMkLst>
        </pc:graphicFrameChg>
        <pc:picChg chg="mod">
          <ac:chgData name="최종국" userId="d7de6b52-f682-43f9-b40e-d6efc43124b2" providerId="ADAL" clId="{D468A4F2-D476-42B1-BCD1-4058C54678A6}" dt="2023-08-19T03:23:29.612" v="4512" actId="1076"/>
          <ac:picMkLst>
            <pc:docMk/>
            <pc:sldMk cId="1691865543" sldId="289"/>
            <ac:picMk id="6" creationId="{34510624-8334-91DB-0F02-D58AC4E869FF}"/>
          </ac:picMkLst>
        </pc:picChg>
        <pc:picChg chg="add mod">
          <ac:chgData name="최종국" userId="d7de6b52-f682-43f9-b40e-d6efc43124b2" providerId="ADAL" clId="{D468A4F2-D476-42B1-BCD1-4058C54678A6}" dt="2023-08-18T06:43:36.043" v="1515" actId="1076"/>
          <ac:picMkLst>
            <pc:docMk/>
            <pc:sldMk cId="1691865543" sldId="289"/>
            <ac:picMk id="9" creationId="{E687AB49-4220-9E55-B119-E5519834ECF0}"/>
          </ac:picMkLst>
        </pc:picChg>
      </pc:sldChg>
      <pc:sldChg chg="add del">
        <pc:chgData name="최종국" userId="d7de6b52-f682-43f9-b40e-d6efc43124b2" providerId="ADAL" clId="{D468A4F2-D476-42B1-BCD1-4058C54678A6}" dt="2023-08-18T03:46:14.240" v="91" actId="2696"/>
        <pc:sldMkLst>
          <pc:docMk/>
          <pc:sldMk cId="3756392478" sldId="289"/>
        </pc:sldMkLst>
      </pc:sldChg>
      <pc:sldChg chg="add del">
        <pc:chgData name="최종국" userId="d7de6b52-f682-43f9-b40e-d6efc43124b2" providerId="ADAL" clId="{D468A4F2-D476-42B1-BCD1-4058C54678A6}" dt="2023-08-19T01:17:33.922" v="2289" actId="47"/>
        <pc:sldMkLst>
          <pc:docMk/>
          <pc:sldMk cId="2568351836" sldId="290"/>
        </pc:sldMkLst>
      </pc:sldChg>
      <pc:sldChg chg="addSp delSp modSp add del mod">
        <pc:chgData name="최종국" userId="d7de6b52-f682-43f9-b40e-d6efc43124b2" providerId="ADAL" clId="{D468A4F2-D476-42B1-BCD1-4058C54678A6}" dt="2023-08-19T02:43:36.599" v="3670" actId="47"/>
        <pc:sldMkLst>
          <pc:docMk/>
          <pc:sldMk cId="951076130" sldId="291"/>
        </pc:sldMkLst>
        <pc:spChg chg="add del mod">
          <ac:chgData name="최종국" userId="d7de6b52-f682-43f9-b40e-d6efc43124b2" providerId="ADAL" clId="{D468A4F2-D476-42B1-BCD1-4058C54678A6}" dt="2023-08-19T02:08:25.773" v="3365" actId="478"/>
          <ac:spMkLst>
            <pc:docMk/>
            <pc:sldMk cId="951076130" sldId="291"/>
            <ac:spMk id="2" creationId="{A74BA9BB-90B4-7ADA-9384-0B603CCA983E}"/>
          </ac:spMkLst>
        </pc:spChg>
        <pc:spChg chg="add mod">
          <ac:chgData name="최종국" userId="d7de6b52-f682-43f9-b40e-d6efc43124b2" providerId="ADAL" clId="{D468A4F2-D476-42B1-BCD1-4058C54678A6}" dt="2023-08-19T02:08:11.447" v="3363" actId="108"/>
          <ac:spMkLst>
            <pc:docMk/>
            <pc:sldMk cId="951076130" sldId="291"/>
            <ac:spMk id="4" creationId="{2C221866-E9F4-5101-FE3D-DEA38214FA3E}"/>
          </ac:spMkLst>
        </pc:spChg>
        <pc:spChg chg="add del mod">
          <ac:chgData name="최종국" userId="d7de6b52-f682-43f9-b40e-d6efc43124b2" providerId="ADAL" clId="{D468A4F2-D476-42B1-BCD1-4058C54678A6}" dt="2023-08-19T02:08:45.165" v="3368" actId="478"/>
          <ac:spMkLst>
            <pc:docMk/>
            <pc:sldMk cId="951076130" sldId="291"/>
            <ac:spMk id="5" creationId="{EA0D99A1-4FD7-461A-51E8-99BCF6161777}"/>
          </ac:spMkLst>
        </pc:spChg>
        <pc:spChg chg="add mod">
          <ac:chgData name="최종국" userId="d7de6b52-f682-43f9-b40e-d6efc43124b2" providerId="ADAL" clId="{D468A4F2-D476-42B1-BCD1-4058C54678A6}" dt="2023-08-19T02:08:33.597" v="3366"/>
          <ac:spMkLst>
            <pc:docMk/>
            <pc:sldMk cId="951076130" sldId="291"/>
            <ac:spMk id="6" creationId="{5F542EB4-5C93-9180-EEC5-E157488FD6AE}"/>
          </ac:spMkLst>
        </pc:spChg>
      </pc:sldChg>
      <pc:sldChg chg="addSp delSp modSp add mod">
        <pc:chgData name="최종국" userId="d7de6b52-f682-43f9-b40e-d6efc43124b2" providerId="ADAL" clId="{D468A4F2-D476-42B1-BCD1-4058C54678A6}" dt="2023-08-19T04:40:24.404" v="5239" actId="478"/>
        <pc:sldMkLst>
          <pc:docMk/>
          <pc:sldMk cId="1941242434" sldId="292"/>
        </pc:sldMkLst>
        <pc:spChg chg="del mod">
          <ac:chgData name="최종국" userId="d7de6b52-f682-43f9-b40e-d6efc43124b2" providerId="ADAL" clId="{D468A4F2-D476-42B1-BCD1-4058C54678A6}" dt="2023-08-19T04:40:24.404" v="5239" actId="478"/>
          <ac:spMkLst>
            <pc:docMk/>
            <pc:sldMk cId="1941242434" sldId="292"/>
            <ac:spMk id="2" creationId="{A74BA9BB-90B4-7ADA-9384-0B603CCA983E}"/>
          </ac:spMkLst>
        </pc:spChg>
        <pc:spChg chg="add mod">
          <ac:chgData name="최종국" userId="d7de6b52-f682-43f9-b40e-d6efc43124b2" providerId="ADAL" clId="{D468A4F2-D476-42B1-BCD1-4058C54678A6}" dt="2023-08-18T06:11:29.195" v="895" actId="20577"/>
          <ac:spMkLst>
            <pc:docMk/>
            <pc:sldMk cId="1941242434" sldId="292"/>
            <ac:spMk id="4" creationId="{B5CF84C9-962D-B4ED-09C4-44AE73BB7103}"/>
          </ac:spMkLst>
        </pc:spChg>
        <pc:spChg chg="add mod">
          <ac:chgData name="최종국" userId="d7de6b52-f682-43f9-b40e-d6efc43124b2" providerId="ADAL" clId="{D468A4F2-D476-42B1-BCD1-4058C54678A6}" dt="2023-08-19T04:39:59.973" v="5236" actId="20577"/>
          <ac:spMkLst>
            <pc:docMk/>
            <pc:sldMk cId="1941242434" sldId="292"/>
            <ac:spMk id="5" creationId="{3A13B5EA-295D-7B66-47EE-2D7B02E77797}"/>
          </ac:spMkLst>
        </pc:spChg>
        <pc:spChg chg="add mod">
          <ac:chgData name="최종국" userId="d7de6b52-f682-43f9-b40e-d6efc43124b2" providerId="ADAL" clId="{D468A4F2-D476-42B1-BCD1-4058C54678A6}" dt="2023-08-19T04:40:22.176" v="5238"/>
          <ac:spMkLst>
            <pc:docMk/>
            <pc:sldMk cId="1941242434" sldId="292"/>
            <ac:spMk id="7" creationId="{3FBBB9A0-9EC4-AEBE-F563-FBA379CFA6AC}"/>
          </ac:spMkLst>
        </pc:spChg>
        <pc:picChg chg="add mod">
          <ac:chgData name="최종국" userId="d7de6b52-f682-43f9-b40e-d6efc43124b2" providerId="ADAL" clId="{D468A4F2-D476-42B1-BCD1-4058C54678A6}" dt="2023-08-18T06:03:38.752" v="786" actId="14100"/>
          <ac:picMkLst>
            <pc:docMk/>
            <pc:sldMk cId="1941242434" sldId="292"/>
            <ac:picMk id="6" creationId="{F7964179-9D5D-25CF-0918-C875FD70C9E4}"/>
          </ac:picMkLst>
        </pc:picChg>
        <pc:picChg chg="add del">
          <ac:chgData name="최종국" userId="d7de6b52-f682-43f9-b40e-d6efc43124b2" providerId="ADAL" clId="{D468A4F2-D476-42B1-BCD1-4058C54678A6}" dt="2023-08-18T05:36:23.770" v="525" actId="478"/>
          <ac:picMkLst>
            <pc:docMk/>
            <pc:sldMk cId="1941242434" sldId="292"/>
            <ac:picMk id="8" creationId="{74F18E8A-7B70-2BE3-E07F-2733A4788856}"/>
          </ac:picMkLst>
        </pc:picChg>
      </pc:sldChg>
      <pc:sldChg chg="delSp modSp add del mod">
        <pc:chgData name="최종국" userId="d7de6b52-f682-43f9-b40e-d6efc43124b2" providerId="ADAL" clId="{D468A4F2-D476-42B1-BCD1-4058C54678A6}" dt="2023-08-18T05:54:33.079" v="711" actId="47"/>
        <pc:sldMkLst>
          <pc:docMk/>
          <pc:sldMk cId="2870139055" sldId="293"/>
        </pc:sldMkLst>
        <pc:spChg chg="mod">
          <ac:chgData name="최종국" userId="d7de6b52-f682-43f9-b40e-d6efc43124b2" providerId="ADAL" clId="{D468A4F2-D476-42B1-BCD1-4058C54678A6}" dt="2023-08-18T05:39:33.397" v="556" actId="255"/>
          <ac:spMkLst>
            <pc:docMk/>
            <pc:sldMk cId="2870139055" sldId="293"/>
            <ac:spMk id="2" creationId="{A74BA9BB-90B4-7ADA-9384-0B603CCA983E}"/>
          </ac:spMkLst>
        </pc:spChg>
        <pc:spChg chg="mod">
          <ac:chgData name="최종국" userId="d7de6b52-f682-43f9-b40e-d6efc43124b2" providerId="ADAL" clId="{D468A4F2-D476-42B1-BCD1-4058C54678A6}" dt="2023-08-18T05:44:43.944" v="648" actId="20577"/>
          <ac:spMkLst>
            <pc:docMk/>
            <pc:sldMk cId="2870139055" sldId="293"/>
            <ac:spMk id="4" creationId="{B5CF84C9-962D-B4ED-09C4-44AE73BB7103}"/>
          </ac:spMkLst>
        </pc:spChg>
        <pc:picChg chg="del">
          <ac:chgData name="최종국" userId="d7de6b52-f682-43f9-b40e-d6efc43124b2" providerId="ADAL" clId="{D468A4F2-D476-42B1-BCD1-4058C54678A6}" dt="2023-08-18T05:36:30.684" v="527" actId="478"/>
          <ac:picMkLst>
            <pc:docMk/>
            <pc:sldMk cId="2870139055" sldId="293"/>
            <ac:picMk id="6" creationId="{F7964179-9D5D-25CF-0918-C875FD70C9E4}"/>
          </ac:picMkLst>
        </pc:picChg>
      </pc:sldChg>
      <pc:sldChg chg="modSp add del mod">
        <pc:chgData name="최종국" userId="d7de6b52-f682-43f9-b40e-d6efc43124b2" providerId="ADAL" clId="{D468A4F2-D476-42B1-BCD1-4058C54678A6}" dt="2023-08-18T05:54:34.857" v="712" actId="47"/>
        <pc:sldMkLst>
          <pc:docMk/>
          <pc:sldMk cId="1129034931" sldId="294"/>
        </pc:sldMkLst>
        <pc:spChg chg="mod">
          <ac:chgData name="최종국" userId="d7de6b52-f682-43f9-b40e-d6efc43124b2" providerId="ADAL" clId="{D468A4F2-D476-42B1-BCD1-4058C54678A6}" dt="2023-08-18T05:46:12.061" v="663" actId="20577"/>
          <ac:spMkLst>
            <pc:docMk/>
            <pc:sldMk cId="1129034931" sldId="294"/>
            <ac:spMk id="4" creationId="{B5CF84C9-962D-B4ED-09C4-44AE73BB7103}"/>
          </ac:spMkLst>
        </pc:spChg>
      </pc:sldChg>
      <pc:sldChg chg="addSp delSp modSp add mod">
        <pc:chgData name="최종국" userId="d7de6b52-f682-43f9-b40e-d6efc43124b2" providerId="ADAL" clId="{D468A4F2-D476-42B1-BCD1-4058C54678A6}" dt="2023-08-19T04:40:31.424" v="5241"/>
        <pc:sldMkLst>
          <pc:docMk/>
          <pc:sldMk cId="1127825316" sldId="295"/>
        </pc:sldMkLst>
        <pc:spChg chg="del">
          <ac:chgData name="최종국" userId="d7de6b52-f682-43f9-b40e-d6efc43124b2" providerId="ADAL" clId="{D468A4F2-D476-42B1-BCD1-4058C54678A6}" dt="2023-08-18T06:03:43.920" v="787" actId="478"/>
          <ac:spMkLst>
            <pc:docMk/>
            <pc:sldMk cId="1127825316" sldId="295"/>
            <ac:spMk id="2" creationId="{A74BA9BB-90B4-7ADA-9384-0B603CCA983E}"/>
          </ac:spMkLst>
        </pc:spChg>
        <pc:spChg chg="add mod">
          <ac:chgData name="최종국" userId="d7de6b52-f682-43f9-b40e-d6efc43124b2" providerId="ADAL" clId="{D468A4F2-D476-42B1-BCD1-4058C54678A6}" dt="2023-08-19T04:40:31.424" v="5241"/>
          <ac:spMkLst>
            <pc:docMk/>
            <pc:sldMk cId="1127825316" sldId="295"/>
            <ac:spMk id="2" creationId="{FFD16EE0-48BA-4D92-6598-A8FDA416567D}"/>
          </ac:spMkLst>
        </pc:spChg>
        <pc:spChg chg="add del mod">
          <ac:chgData name="최종국" userId="d7de6b52-f682-43f9-b40e-d6efc43124b2" providerId="ADAL" clId="{D468A4F2-D476-42B1-BCD1-4058C54678A6}" dt="2023-08-18T06:11:22.230" v="894" actId="207"/>
          <ac:spMkLst>
            <pc:docMk/>
            <pc:sldMk cId="1127825316" sldId="295"/>
            <ac:spMk id="4" creationId="{B5CF84C9-962D-B4ED-09C4-44AE73BB7103}"/>
          </ac:spMkLst>
        </pc:spChg>
        <pc:spChg chg="add mod">
          <ac:chgData name="최종국" userId="d7de6b52-f682-43f9-b40e-d6efc43124b2" providerId="ADAL" clId="{D468A4F2-D476-42B1-BCD1-4058C54678A6}" dt="2023-08-19T04:40:31.424" v="5241"/>
          <ac:spMkLst>
            <pc:docMk/>
            <pc:sldMk cId="1127825316" sldId="295"/>
            <ac:spMk id="5" creationId="{3F2CBC68-281E-4D0D-FE2B-971F9BECB7A8}"/>
          </ac:spMkLst>
        </pc:spChg>
        <pc:spChg chg="add del">
          <ac:chgData name="최종국" userId="d7de6b52-f682-43f9-b40e-d6efc43124b2" providerId="ADAL" clId="{D468A4F2-D476-42B1-BCD1-4058C54678A6}" dt="2023-08-18T05:56:12.590" v="720" actId="478"/>
          <ac:spMkLst>
            <pc:docMk/>
            <pc:sldMk cId="1127825316" sldId="295"/>
            <ac:spMk id="10" creationId="{A7C30DC6-61BC-A9C6-FFBF-8E4E59C40555}"/>
          </ac:spMkLst>
        </pc:spChg>
        <pc:spChg chg="add del mod">
          <ac:chgData name="최종국" userId="d7de6b52-f682-43f9-b40e-d6efc43124b2" providerId="ADAL" clId="{D468A4F2-D476-42B1-BCD1-4058C54678A6}" dt="2023-08-18T05:56:24.823" v="723" actId="478"/>
          <ac:spMkLst>
            <pc:docMk/>
            <pc:sldMk cId="1127825316" sldId="295"/>
            <ac:spMk id="11" creationId="{887764DB-6F25-19D7-2668-EF9B9FBB92B6}"/>
          </ac:spMkLst>
        </pc:spChg>
        <pc:spChg chg="add del mod">
          <ac:chgData name="최종국" userId="d7de6b52-f682-43f9-b40e-d6efc43124b2" providerId="ADAL" clId="{D468A4F2-D476-42B1-BCD1-4058C54678A6}" dt="2023-08-18T05:57:05.645" v="727" actId="478"/>
          <ac:spMkLst>
            <pc:docMk/>
            <pc:sldMk cId="1127825316" sldId="295"/>
            <ac:spMk id="12" creationId="{01BCF38E-8127-5851-7FE6-7E4B33ECCBFE}"/>
          </ac:spMkLst>
        </pc:spChg>
        <pc:spChg chg="add del mod">
          <ac:chgData name="최종국" userId="d7de6b52-f682-43f9-b40e-d6efc43124b2" providerId="ADAL" clId="{D468A4F2-D476-42B1-BCD1-4058C54678A6}" dt="2023-08-19T04:40:31.157" v="5240" actId="478"/>
          <ac:spMkLst>
            <pc:docMk/>
            <pc:sldMk cId="1127825316" sldId="295"/>
            <ac:spMk id="13" creationId="{7F0F9E35-DFC8-9968-F386-D6A45767C995}"/>
          </ac:spMkLst>
        </pc:spChg>
        <pc:picChg chg="del">
          <ac:chgData name="최종국" userId="d7de6b52-f682-43f9-b40e-d6efc43124b2" providerId="ADAL" clId="{D468A4F2-D476-42B1-BCD1-4058C54678A6}" dt="2023-08-18T05:48:19.192" v="702" actId="478"/>
          <ac:picMkLst>
            <pc:docMk/>
            <pc:sldMk cId="1127825316" sldId="295"/>
            <ac:picMk id="6" creationId="{F7964179-9D5D-25CF-0918-C875FD70C9E4}"/>
          </ac:picMkLst>
        </pc:picChg>
        <pc:picChg chg="add del">
          <ac:chgData name="최종국" userId="d7de6b52-f682-43f9-b40e-d6efc43124b2" providerId="ADAL" clId="{D468A4F2-D476-42B1-BCD1-4058C54678A6}" dt="2023-08-18T05:49:02.523" v="704" actId="478"/>
          <ac:picMkLst>
            <pc:docMk/>
            <pc:sldMk cId="1127825316" sldId="295"/>
            <ac:picMk id="7" creationId="{1CD78C53-22DA-4476-504E-5BEC465F7C93}"/>
          </ac:picMkLst>
        </pc:picChg>
        <pc:picChg chg="add mod">
          <ac:chgData name="최종국" userId="d7de6b52-f682-43f9-b40e-d6efc43124b2" providerId="ADAL" clId="{D468A4F2-D476-42B1-BCD1-4058C54678A6}" dt="2023-08-18T06:04:27.552" v="796" actId="1076"/>
          <ac:picMkLst>
            <pc:docMk/>
            <pc:sldMk cId="1127825316" sldId="295"/>
            <ac:picMk id="9" creationId="{4200F2FE-BFEA-4E02-F2A5-0CE34E15BBBF}"/>
          </ac:picMkLst>
        </pc:picChg>
      </pc:sldChg>
      <pc:sldChg chg="addSp delSp modSp add mod">
        <pc:chgData name="최종국" userId="d7de6b52-f682-43f9-b40e-d6efc43124b2" providerId="ADAL" clId="{D468A4F2-D476-42B1-BCD1-4058C54678A6}" dt="2023-08-19T04:40:35.450" v="5243"/>
        <pc:sldMkLst>
          <pc:docMk/>
          <pc:sldMk cId="795293182" sldId="296"/>
        </pc:sldMkLst>
        <pc:spChg chg="add mod">
          <ac:chgData name="최종국" userId="d7de6b52-f682-43f9-b40e-d6efc43124b2" providerId="ADAL" clId="{D468A4F2-D476-42B1-BCD1-4058C54678A6}" dt="2023-08-19T04:40:35.450" v="5243"/>
          <ac:spMkLst>
            <pc:docMk/>
            <pc:sldMk cId="795293182" sldId="296"/>
            <ac:spMk id="2" creationId="{266169BA-FC49-FDEC-7C82-0230E744E189}"/>
          </ac:spMkLst>
        </pc:spChg>
        <pc:spChg chg="del">
          <ac:chgData name="최종국" userId="d7de6b52-f682-43f9-b40e-d6efc43124b2" providerId="ADAL" clId="{D468A4F2-D476-42B1-BCD1-4058C54678A6}" dt="2023-08-18T06:03:55.121" v="790" actId="478"/>
          <ac:spMkLst>
            <pc:docMk/>
            <pc:sldMk cId="795293182" sldId="296"/>
            <ac:spMk id="2" creationId="{A74BA9BB-90B4-7ADA-9384-0B603CCA983E}"/>
          </ac:spMkLst>
        </pc:spChg>
        <pc:spChg chg="add mod">
          <ac:chgData name="최종국" userId="d7de6b52-f682-43f9-b40e-d6efc43124b2" providerId="ADAL" clId="{D468A4F2-D476-42B1-BCD1-4058C54678A6}" dt="2023-08-19T04:40:35.450" v="5243"/>
          <ac:spMkLst>
            <pc:docMk/>
            <pc:sldMk cId="795293182" sldId="296"/>
            <ac:spMk id="4" creationId="{8DA23DFD-FEDF-A3DA-493F-4A8D8A427C65}"/>
          </ac:spMkLst>
        </pc:spChg>
        <pc:spChg chg="del">
          <ac:chgData name="최종국" userId="d7de6b52-f682-43f9-b40e-d6efc43124b2" providerId="ADAL" clId="{D468A4F2-D476-42B1-BCD1-4058C54678A6}" dt="2023-08-18T05:55:55.250" v="716" actId="478"/>
          <ac:spMkLst>
            <pc:docMk/>
            <pc:sldMk cId="795293182" sldId="296"/>
            <ac:spMk id="4" creationId="{B5CF84C9-962D-B4ED-09C4-44AE73BB7103}"/>
          </ac:spMkLst>
        </pc:spChg>
        <pc:spChg chg="add del">
          <ac:chgData name="최종국" userId="d7de6b52-f682-43f9-b40e-d6efc43124b2" providerId="ADAL" clId="{D468A4F2-D476-42B1-BCD1-4058C54678A6}" dt="2023-08-18T05:55:55.250" v="716" actId="478"/>
          <ac:spMkLst>
            <pc:docMk/>
            <pc:sldMk cId="795293182" sldId="296"/>
            <ac:spMk id="5" creationId="{39EDA308-CCA4-4959-EF77-2C2B1AB83A98}"/>
          </ac:spMkLst>
        </pc:spChg>
        <pc:spChg chg="add mod">
          <ac:chgData name="최종국" userId="d7de6b52-f682-43f9-b40e-d6efc43124b2" providerId="ADAL" clId="{D468A4F2-D476-42B1-BCD1-4058C54678A6}" dt="2023-08-18T06:08:56.066" v="883" actId="207"/>
          <ac:spMkLst>
            <pc:docMk/>
            <pc:sldMk cId="795293182" sldId="296"/>
            <ac:spMk id="6" creationId="{B1726FD8-8AD9-E661-CC06-53B837C110BE}"/>
          </ac:spMkLst>
        </pc:spChg>
        <pc:spChg chg="add del mod">
          <ac:chgData name="최종국" userId="d7de6b52-f682-43f9-b40e-d6efc43124b2" providerId="ADAL" clId="{D468A4F2-D476-42B1-BCD1-4058C54678A6}" dt="2023-08-19T04:40:35.174" v="5242" actId="478"/>
          <ac:spMkLst>
            <pc:docMk/>
            <pc:sldMk cId="795293182" sldId="296"/>
            <ac:spMk id="10" creationId="{07EF9BD0-4ACB-AE5D-0605-3195FDE28AB3}"/>
          </ac:spMkLst>
        </pc:spChg>
        <pc:picChg chg="add mod">
          <ac:chgData name="최종국" userId="d7de6b52-f682-43f9-b40e-d6efc43124b2" providerId="ADAL" clId="{D468A4F2-D476-42B1-BCD1-4058C54678A6}" dt="2023-08-18T06:04:07.076" v="793" actId="1076"/>
          <ac:picMkLst>
            <pc:docMk/>
            <pc:sldMk cId="795293182" sldId="296"/>
            <ac:picMk id="8" creationId="{58E3153A-A4C6-52CF-3445-0466B396684E}"/>
          </ac:picMkLst>
        </pc:picChg>
        <pc:picChg chg="del">
          <ac:chgData name="최종국" userId="d7de6b52-f682-43f9-b40e-d6efc43124b2" providerId="ADAL" clId="{D468A4F2-D476-42B1-BCD1-4058C54678A6}" dt="2023-08-18T05:54:45.667" v="714" actId="478"/>
          <ac:picMkLst>
            <pc:docMk/>
            <pc:sldMk cId="795293182" sldId="296"/>
            <ac:picMk id="9" creationId="{4200F2FE-BFEA-4E02-F2A5-0CE34E15BBBF}"/>
          </ac:picMkLst>
        </pc:picChg>
      </pc:sldChg>
      <pc:sldChg chg="addSp delSp modSp add mod">
        <pc:chgData name="최종국" userId="d7de6b52-f682-43f9-b40e-d6efc43124b2" providerId="ADAL" clId="{D468A4F2-D476-42B1-BCD1-4058C54678A6}" dt="2023-08-19T04:40:40.326" v="5245"/>
        <pc:sldMkLst>
          <pc:docMk/>
          <pc:sldMk cId="1948803219" sldId="297"/>
        </pc:sldMkLst>
        <pc:spChg chg="add mod">
          <ac:chgData name="최종국" userId="d7de6b52-f682-43f9-b40e-d6efc43124b2" providerId="ADAL" clId="{D468A4F2-D476-42B1-BCD1-4058C54678A6}" dt="2023-08-18T06:10:13.215" v="889" actId="207"/>
          <ac:spMkLst>
            <pc:docMk/>
            <pc:sldMk cId="1948803219" sldId="297"/>
            <ac:spMk id="2" creationId="{BA71DF61-69D6-A35B-711D-AAB3D0095208}"/>
          </ac:spMkLst>
        </pc:spChg>
        <pc:spChg chg="add mod">
          <ac:chgData name="최종국" userId="d7de6b52-f682-43f9-b40e-d6efc43124b2" providerId="ADAL" clId="{D468A4F2-D476-42B1-BCD1-4058C54678A6}" dt="2023-08-18T06:14:52.659" v="1042" actId="21"/>
          <ac:spMkLst>
            <pc:docMk/>
            <pc:sldMk cId="1948803219" sldId="297"/>
            <ac:spMk id="4" creationId="{C82D515C-990A-5332-B534-E5FDB0B09B0B}"/>
          </ac:spMkLst>
        </pc:spChg>
        <pc:spChg chg="add mod">
          <ac:chgData name="최종국" userId="d7de6b52-f682-43f9-b40e-d6efc43124b2" providerId="ADAL" clId="{D468A4F2-D476-42B1-BCD1-4058C54678A6}" dt="2023-08-19T04:40:40.326" v="5245"/>
          <ac:spMkLst>
            <pc:docMk/>
            <pc:sldMk cId="1948803219" sldId="297"/>
            <ac:spMk id="5" creationId="{CFB5B510-44A2-17C6-73D4-0203EBE82EA9}"/>
          </ac:spMkLst>
        </pc:spChg>
        <pc:spChg chg="add mod">
          <ac:chgData name="최종국" userId="d7de6b52-f682-43f9-b40e-d6efc43124b2" providerId="ADAL" clId="{D468A4F2-D476-42B1-BCD1-4058C54678A6}" dt="2023-08-19T04:40:40.326" v="5245"/>
          <ac:spMkLst>
            <pc:docMk/>
            <pc:sldMk cId="1948803219" sldId="297"/>
            <ac:spMk id="6" creationId="{508D4532-392C-2FCC-B82E-EABE4EB0EB4B}"/>
          </ac:spMkLst>
        </pc:spChg>
        <pc:spChg chg="del mod">
          <ac:chgData name="최종국" userId="d7de6b52-f682-43f9-b40e-d6efc43124b2" providerId="ADAL" clId="{D468A4F2-D476-42B1-BCD1-4058C54678A6}" dt="2023-08-18T06:07:04.135" v="802" actId="478"/>
          <ac:spMkLst>
            <pc:docMk/>
            <pc:sldMk cId="1948803219" sldId="297"/>
            <ac:spMk id="6" creationId="{B1726FD8-8AD9-E661-CC06-53B837C110BE}"/>
          </ac:spMkLst>
        </pc:spChg>
        <pc:spChg chg="add del mod">
          <ac:chgData name="최종국" userId="d7de6b52-f682-43f9-b40e-d6efc43124b2" providerId="ADAL" clId="{D468A4F2-D476-42B1-BCD1-4058C54678A6}" dt="2023-08-18T06:15:09.609" v="1047" actId="478"/>
          <ac:spMkLst>
            <pc:docMk/>
            <pc:sldMk cId="1948803219" sldId="297"/>
            <ac:spMk id="7" creationId="{40E01E3C-0199-E811-1805-1D8534E443B1}"/>
          </ac:spMkLst>
        </pc:spChg>
        <pc:spChg chg="add mod">
          <ac:chgData name="최종국" userId="d7de6b52-f682-43f9-b40e-d6efc43124b2" providerId="ADAL" clId="{D468A4F2-D476-42B1-BCD1-4058C54678A6}" dt="2023-08-18T06:15:46.642" v="1181" actId="255"/>
          <ac:spMkLst>
            <pc:docMk/>
            <pc:sldMk cId="1948803219" sldId="297"/>
            <ac:spMk id="9" creationId="{B13DAB65-E3CB-4E11-2615-9F91E136D284}"/>
          </ac:spMkLst>
        </pc:spChg>
        <pc:spChg chg="del">
          <ac:chgData name="최종국" userId="d7de6b52-f682-43f9-b40e-d6efc43124b2" providerId="ADAL" clId="{D468A4F2-D476-42B1-BCD1-4058C54678A6}" dt="2023-08-19T04:40:39.994" v="5244" actId="478"/>
          <ac:spMkLst>
            <pc:docMk/>
            <pc:sldMk cId="1948803219" sldId="297"/>
            <ac:spMk id="10" creationId="{07EF9BD0-4ACB-AE5D-0605-3195FDE28AB3}"/>
          </ac:spMkLst>
        </pc:spChg>
        <pc:picChg chg="del">
          <ac:chgData name="최종국" userId="d7de6b52-f682-43f9-b40e-d6efc43124b2" providerId="ADAL" clId="{D468A4F2-D476-42B1-BCD1-4058C54678A6}" dt="2023-08-18T06:06:31.946" v="798" actId="478"/>
          <ac:picMkLst>
            <pc:docMk/>
            <pc:sldMk cId="1948803219" sldId="297"/>
            <ac:picMk id="8" creationId="{58E3153A-A4C6-52CF-3445-0466B396684E}"/>
          </ac:picMkLst>
        </pc:picChg>
      </pc:sldChg>
      <pc:sldChg chg="addSp delSp modSp add del mod">
        <pc:chgData name="최종국" userId="d7de6b52-f682-43f9-b40e-d6efc43124b2" providerId="ADAL" clId="{D468A4F2-D476-42B1-BCD1-4058C54678A6}" dt="2023-08-21T02:47:31.915" v="16032" actId="47"/>
        <pc:sldMkLst>
          <pc:docMk/>
          <pc:sldMk cId="1599207924" sldId="298"/>
        </pc:sldMkLst>
        <pc:spChg chg="del">
          <ac:chgData name="최종국" userId="d7de6b52-f682-43f9-b40e-d6efc43124b2" providerId="ADAL" clId="{D468A4F2-D476-42B1-BCD1-4058C54678A6}" dt="2023-08-18T06:22:30.702" v="1186" actId="478"/>
          <ac:spMkLst>
            <pc:docMk/>
            <pc:sldMk cId="1599207924" sldId="298"/>
            <ac:spMk id="2" creationId="{A74BA9BB-90B4-7ADA-9384-0B603CCA983E}"/>
          </ac:spMkLst>
        </pc:spChg>
        <pc:spChg chg="add del">
          <ac:chgData name="최종국" userId="d7de6b52-f682-43f9-b40e-d6efc43124b2" providerId="ADAL" clId="{D468A4F2-D476-42B1-BCD1-4058C54678A6}" dt="2023-08-18T06:22:24.142" v="1185" actId="478"/>
          <ac:spMkLst>
            <pc:docMk/>
            <pc:sldMk cId="1599207924" sldId="298"/>
            <ac:spMk id="5" creationId="{7ED798C5-CC9C-E5A9-A1A8-1BFED89E8921}"/>
          </ac:spMkLst>
        </pc:spChg>
        <pc:spChg chg="add del mod">
          <ac:chgData name="최종국" userId="d7de6b52-f682-43f9-b40e-d6efc43124b2" providerId="ADAL" clId="{D468A4F2-D476-42B1-BCD1-4058C54678A6}" dt="2023-08-21T02:47:11.991" v="16030" actId="478"/>
          <ac:spMkLst>
            <pc:docMk/>
            <pc:sldMk cId="1599207924" sldId="298"/>
            <ac:spMk id="7" creationId="{0D5E097C-0666-F72C-044E-F97B1811F8B4}"/>
          </ac:spMkLst>
        </pc:spChg>
        <pc:picChg chg="add del mod">
          <ac:chgData name="최종국" userId="d7de6b52-f682-43f9-b40e-d6efc43124b2" providerId="ADAL" clId="{D468A4F2-D476-42B1-BCD1-4058C54678A6}" dt="2023-08-21T02:47:23.488" v="16031" actId="21"/>
          <ac:picMkLst>
            <pc:docMk/>
            <pc:sldMk cId="1599207924" sldId="298"/>
            <ac:picMk id="4" creationId="{3E8DBAFC-7544-5159-9B74-7FC1CF4C653A}"/>
          </ac:picMkLst>
        </pc:picChg>
        <pc:picChg chg="del">
          <ac:chgData name="최종국" userId="d7de6b52-f682-43f9-b40e-d6efc43124b2" providerId="ADAL" clId="{D468A4F2-D476-42B1-BCD1-4058C54678A6}" dt="2023-08-18T06:22:15.967" v="1183" actId="478"/>
          <ac:picMkLst>
            <pc:docMk/>
            <pc:sldMk cId="1599207924" sldId="298"/>
            <ac:picMk id="6" creationId="{34510624-8334-91DB-0F02-D58AC4E869FF}"/>
          </ac:picMkLst>
        </pc:picChg>
      </pc:sldChg>
      <pc:sldChg chg="add del">
        <pc:chgData name="최종국" userId="d7de6b52-f682-43f9-b40e-d6efc43124b2" providerId="ADAL" clId="{D468A4F2-D476-42B1-BCD1-4058C54678A6}" dt="2023-08-18T06:06:50.395" v="801" actId="47"/>
        <pc:sldMkLst>
          <pc:docMk/>
          <pc:sldMk cId="3675646325" sldId="298"/>
        </pc:sldMkLst>
      </pc:sldChg>
      <pc:sldChg chg="addSp delSp modSp add del mod ord">
        <pc:chgData name="최종국" userId="d7de6b52-f682-43f9-b40e-d6efc43124b2" providerId="ADAL" clId="{D468A4F2-D476-42B1-BCD1-4058C54678A6}" dt="2023-08-19T05:05:56.295" v="5470" actId="47"/>
        <pc:sldMkLst>
          <pc:docMk/>
          <pc:sldMk cId="706223340" sldId="299"/>
        </pc:sldMkLst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3" creationId="{A8C82884-FF5D-1B00-008F-79D6910D1264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4" creationId="{2CC15285-A8F2-4A22-FB8D-5C75B38F3028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" creationId="{34FC081B-9F38-5950-6A55-819F8A10BDD7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13" creationId="{D934577D-C8CE-98F0-67C0-635BEFED3E90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14" creationId="{9A4BA5F7-8FB3-3081-2DD6-471C12353BF9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16" creationId="{387E51AC-09B5-0716-8F67-03E33C24A47E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17" creationId="{8EC038E4-38ED-5A56-89BE-10FB9C282DA2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18" creationId="{14351711-CBB3-304A-2594-6991C8C9E36C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19" creationId="{8478807A-90AD-687C-9197-C77BA1C62A81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21" creationId="{3EDFFBAE-7FB9-7970-1877-C084355177B2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22" creationId="{D349F4C6-F804-F01D-2823-48D58C59CF7C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23" creationId="{B051E6C8-29E5-F3EA-8599-60B4AB899EFA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24" creationId="{EC7D1604-366B-25ED-1736-24BFF9F414A5}"/>
          </ac:spMkLst>
        </pc:spChg>
        <pc:spChg chg="del">
          <ac:chgData name="최종국" userId="d7de6b52-f682-43f9-b40e-d6efc43124b2" providerId="ADAL" clId="{D468A4F2-D476-42B1-BCD1-4058C54678A6}" dt="2023-08-18T08:25:49.466" v="1679" actId="478"/>
          <ac:spMkLst>
            <pc:docMk/>
            <pc:sldMk cId="706223340" sldId="299"/>
            <ac:spMk id="25" creationId="{17D4F16E-3ABB-A368-E72A-3255B1E7E3FA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26" creationId="{5583E784-ABBB-2C92-B543-28D9B64C0907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27" creationId="{C4B5099A-F44E-73A1-759F-AEBFB50735EB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29" creationId="{450D2B11-927D-80B5-B764-6C9DCE8F801A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1" creationId="{F2C55D2B-AAC3-98C9-C6CD-C40A0158972A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2" creationId="{19F8905C-AC39-1819-5292-40365C24D8A7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3" creationId="{D16A6F5B-1F14-E880-2CA8-5A5F27090C08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4" creationId="{7D416D5E-BFA1-ED88-82BD-BA0024907060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5" creationId="{5683152A-0F74-3935-37D9-4598C2B90933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6" creationId="{4CD47374-2303-0FA8-429E-8B8B79C2E17B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7" creationId="{CAE07206-C417-E802-57CD-BA8AF365582F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8" creationId="{B1A3FB71-3069-A3F6-83B1-B1EA33E7A857}"/>
          </ac:spMkLst>
        </pc:spChg>
        <pc:spChg chg="del">
          <ac:chgData name="최종국" userId="d7de6b52-f682-43f9-b40e-d6efc43124b2" providerId="ADAL" clId="{D468A4F2-D476-42B1-BCD1-4058C54678A6}" dt="2023-08-18T08:25:47.032" v="1678" actId="478"/>
          <ac:spMkLst>
            <pc:docMk/>
            <pc:sldMk cId="706223340" sldId="299"/>
            <ac:spMk id="99" creationId="{0AC08743-C877-BF5A-8D89-9F4D0F557F7C}"/>
          </ac:spMkLst>
        </pc:spChg>
        <pc:picChg chg="add mod">
          <ac:chgData name="최종국" userId="d7de6b52-f682-43f9-b40e-d6efc43124b2" providerId="ADAL" clId="{D468A4F2-D476-42B1-BCD1-4058C54678A6}" dt="2023-08-18T08:25:53.487" v="1681"/>
          <ac:picMkLst>
            <pc:docMk/>
            <pc:sldMk cId="706223340" sldId="299"/>
            <ac:picMk id="5" creationId="{A8FD5D55-38DB-E605-E555-FFCCF99964BC}"/>
          </ac:picMkLst>
        </pc:picChg>
        <pc:picChg chg="add mod">
          <ac:chgData name="최종국" userId="d7de6b52-f682-43f9-b40e-d6efc43124b2" providerId="ADAL" clId="{D468A4F2-D476-42B1-BCD1-4058C54678A6}" dt="2023-08-18T08:25:53.487" v="1681"/>
          <ac:picMkLst>
            <pc:docMk/>
            <pc:sldMk cId="706223340" sldId="299"/>
            <ac:picMk id="6" creationId="{38A2C859-2160-1912-FCFB-D5BFA27F06FA}"/>
          </ac:picMkLst>
        </pc:pic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31" creationId="{6D978750-CE14-9A07-C055-E12ED9DA2BC8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48" creationId="{76C2AB7A-F814-306D-7154-1C5C8EEA532C}"/>
          </ac:cxnSpMkLst>
        </pc:cxnChg>
        <pc:cxnChg chg="del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53" creationId="{15C626BE-FFC5-D222-9723-9BF150F5D409}"/>
          </ac:cxnSpMkLst>
        </pc:cxnChg>
        <pc:cxnChg chg="del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54" creationId="{9CDD2B36-70BB-F68C-0136-E36B7290D22F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56" creationId="{1070F552-79BA-6148-F2D4-9AF04E9487FF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58" creationId="{7CFA2BD3-8A1F-4F8A-CAEA-D84AAFD61CD9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60" creationId="{60009EFF-68B0-A70A-8C36-1EBECC8D8E5E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62" creationId="{8B0687D4-87DA-D6E3-4F10-1ED5AAEA24A0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64" creationId="{B5F77FE2-3887-AE0D-8DDD-8B50F7CFB441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66" creationId="{2646DA79-5B70-27D8-EC42-2315607B1490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68" creationId="{C512DF87-6C67-4DAF-35E9-B0CAAF0B24D2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70" creationId="{4DD82685-A68B-E74D-5784-DCFAA2158FFF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73" creationId="{40CB7FB3-61D0-8E2B-953D-22BF616BED79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77" creationId="{F4B7E44F-9F88-D7E8-1AF2-7354EB186B56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79" creationId="{347DBCFE-F6EC-DA70-8F07-BC0E90ED4A6D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81" creationId="{55A7FA36-E7F7-F72B-9F8F-E48F968CF982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83" creationId="{1B08B898-6C74-00A9-533E-6EBD2CC851BC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85" creationId="{C099DFCB-EA27-46F7-258C-532A37966B0F}"/>
          </ac:cxnSpMkLst>
        </pc:cxnChg>
        <pc:cxnChg chg="del mod">
          <ac:chgData name="최종국" userId="d7de6b52-f682-43f9-b40e-d6efc43124b2" providerId="ADAL" clId="{D468A4F2-D476-42B1-BCD1-4058C54678A6}" dt="2023-08-18T08:25:47.032" v="1678" actId="478"/>
          <ac:cxnSpMkLst>
            <pc:docMk/>
            <pc:sldMk cId="706223340" sldId="299"/>
            <ac:cxnSpMk id="87" creationId="{94124082-6EBB-0FE0-5722-7907788F2CC0}"/>
          </ac:cxnSpMkLst>
        </pc:cxnChg>
      </pc:sldChg>
      <pc:sldChg chg="addSp delSp modSp add mod modClrScheme chgLayout">
        <pc:chgData name="최종국" userId="d7de6b52-f682-43f9-b40e-d6efc43124b2" providerId="ADAL" clId="{D468A4F2-D476-42B1-BCD1-4058C54678A6}" dt="2023-08-19T02:59:36.332" v="3912" actId="13926"/>
        <pc:sldMkLst>
          <pc:docMk/>
          <pc:sldMk cId="3997156017" sldId="1156"/>
        </pc:sldMkLst>
        <pc:spChg chg="mod">
          <ac:chgData name="최종국" userId="d7de6b52-f682-43f9-b40e-d6efc43124b2" providerId="ADAL" clId="{D468A4F2-D476-42B1-BCD1-4058C54678A6}" dt="2023-08-19T02:31:38.659" v="3543" actId="13926"/>
          <ac:spMkLst>
            <pc:docMk/>
            <pc:sldMk cId="3997156017" sldId="1156"/>
            <ac:spMk id="2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2:15:06.496" v="3399"/>
          <ac:spMkLst>
            <pc:docMk/>
            <pc:sldMk cId="3997156017" sldId="1156"/>
            <ac:spMk id="4" creationId="{FD44FFA9-1287-7889-64C9-C07240768F7E}"/>
          </ac:spMkLst>
        </pc:spChg>
        <pc:spChg chg="mod">
          <ac:chgData name="최종국" userId="d7de6b52-f682-43f9-b40e-d6efc43124b2" providerId="ADAL" clId="{D468A4F2-D476-42B1-BCD1-4058C54678A6}" dt="2023-08-19T02:15:27.898" v="3417" actId="1035"/>
          <ac:spMkLst>
            <pc:docMk/>
            <pc:sldMk cId="3997156017" sldId="1156"/>
            <ac:spMk id="5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2:59:36.332" v="3912" actId="13926"/>
          <ac:spMkLst>
            <pc:docMk/>
            <pc:sldMk cId="3997156017" sldId="1156"/>
            <ac:spMk id="6" creationId="{64D91902-2530-A0E0-7017-175830554B9F}"/>
          </ac:spMkLst>
        </pc:spChg>
        <pc:graphicFrameChg chg="del">
          <ac:chgData name="최종국" userId="d7de6b52-f682-43f9-b40e-d6efc43124b2" providerId="ADAL" clId="{D468A4F2-D476-42B1-BCD1-4058C54678A6}" dt="2023-08-19T02:14:35.699" v="3381" actId="478"/>
          <ac:graphicFrameMkLst>
            <pc:docMk/>
            <pc:sldMk cId="3997156017" sldId="1156"/>
            <ac:graphicFrameMk id="3" creationId="{00000000-0000-0000-0000-000000000000}"/>
          </ac:graphicFrameMkLst>
        </pc:graphicFrameChg>
      </pc:sldChg>
      <pc:sldChg chg="addSp delSp modSp add mod ord modClrScheme chgLayout">
        <pc:chgData name="최종국" userId="d7de6b52-f682-43f9-b40e-d6efc43124b2" providerId="ADAL" clId="{D468A4F2-D476-42B1-BCD1-4058C54678A6}" dt="2023-08-20T06:52:42.395" v="13024" actId="20577"/>
        <pc:sldMkLst>
          <pc:docMk/>
          <pc:sldMk cId="2262513566" sldId="1175"/>
        </pc:sldMkLst>
        <pc:spChg chg="del mod ord">
          <ac:chgData name="최종국" userId="d7de6b52-f682-43f9-b40e-d6efc43124b2" providerId="ADAL" clId="{D468A4F2-D476-42B1-BCD1-4058C54678A6}" dt="2023-08-19T02:47:48.241" v="3761" actId="478"/>
          <ac:spMkLst>
            <pc:docMk/>
            <pc:sldMk cId="2262513566" sldId="1175"/>
            <ac:spMk id="2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2:51:26.700" v="3815" actId="478"/>
          <ac:spMkLst>
            <pc:docMk/>
            <pc:sldMk cId="2262513566" sldId="1175"/>
            <ac:spMk id="3" creationId="{00000000-0000-0000-0000-000000000000}"/>
          </ac:spMkLst>
        </pc:spChg>
        <pc:spChg chg="mod ord">
          <ac:chgData name="최종국" userId="d7de6b52-f682-43f9-b40e-d6efc43124b2" providerId="ADAL" clId="{D468A4F2-D476-42B1-BCD1-4058C54678A6}" dt="2023-08-19T03:01:29.864" v="3946" actId="122"/>
          <ac:spMkLst>
            <pc:docMk/>
            <pc:sldMk cId="2262513566" sldId="1175"/>
            <ac:spMk id="5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2:47:48.241" v="3761" actId="478"/>
          <ac:spMkLst>
            <pc:docMk/>
            <pc:sldMk cId="2262513566" sldId="1175"/>
            <ac:spMk id="6" creationId="{00000000-0000-0000-0000-000000000000}"/>
          </ac:spMkLst>
        </pc:spChg>
        <pc:spChg chg="del mod">
          <ac:chgData name="최종국" userId="d7de6b52-f682-43f9-b40e-d6efc43124b2" providerId="ADAL" clId="{D468A4F2-D476-42B1-BCD1-4058C54678A6}" dt="2023-08-19T02:50:04.847" v="3803" actId="478"/>
          <ac:spMkLst>
            <pc:docMk/>
            <pc:sldMk cId="2262513566" sldId="1175"/>
            <ac:spMk id="10" creationId="{B0574BBE-D990-408F-860D-7AAA17916F7B}"/>
          </ac:spMkLst>
        </pc:spChg>
        <pc:spChg chg="add mod">
          <ac:chgData name="최종국" userId="d7de6b52-f682-43f9-b40e-d6efc43124b2" providerId="ADAL" clId="{D468A4F2-D476-42B1-BCD1-4058C54678A6}" dt="2023-08-19T02:48:11.137" v="3764"/>
          <ac:spMkLst>
            <pc:docMk/>
            <pc:sldMk cId="2262513566" sldId="1175"/>
            <ac:spMk id="11" creationId="{8D6AF480-9843-EF3C-3B5F-9922CB4375F5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2" creationId="{8CF94E6A-C37F-4871-BF8D-DB72C0CAA796}"/>
          </ac:spMkLst>
        </pc:spChg>
        <pc:spChg chg="add mod">
          <ac:chgData name="최종국" userId="d7de6b52-f682-43f9-b40e-d6efc43124b2" providerId="ADAL" clId="{D468A4F2-D476-42B1-BCD1-4058C54678A6}" dt="2023-08-20T06:52:42.395" v="13024" actId="20577"/>
          <ac:spMkLst>
            <pc:docMk/>
            <pc:sldMk cId="2262513566" sldId="1175"/>
            <ac:spMk id="13" creationId="{CDD57546-A69C-C53F-EDBA-9B3300A946F2}"/>
          </ac:spMkLst>
        </pc:spChg>
        <pc:spChg chg="add mod">
          <ac:chgData name="최종국" userId="d7de6b52-f682-43f9-b40e-d6efc43124b2" providerId="ADAL" clId="{D468A4F2-D476-42B1-BCD1-4058C54678A6}" dt="2023-08-19T02:50:29.511" v="3811" actId="1038"/>
          <ac:spMkLst>
            <pc:docMk/>
            <pc:sldMk cId="2262513566" sldId="1175"/>
            <ac:spMk id="14" creationId="{0020AFA1-6846-2924-D690-918C954DCBE9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32" creationId="{F805C747-51B0-4FD5-87ED-8C6F5F61F122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34" creationId="{C2EBB4DC-2ED9-4F98-8A18-8C5E13074D5E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8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12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25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3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35" creationId="{9A954159-A9FC-4E7F-AC73-7D24F1715115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37" creationId="{396A0497-53F4-409E-8AF2-4493BE9A7131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38" creationId="{A60FB36B-6408-4ECF-83B0-11023C75467E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40" creationId="{6DE53183-4158-4503-A6D5-6A3F9AC1AFBE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72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73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8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2:49:01.826" v="3798" actId="1036"/>
          <ac:spMkLst>
            <pc:docMk/>
            <pc:sldMk cId="2262513566" sldId="1175"/>
            <ac:spMk id="190" creationId="{00000000-0000-0000-0000-000000000000}"/>
          </ac:spMkLst>
        </pc:spChg>
        <pc:grpChg chg="mod">
          <ac:chgData name="최종국" userId="d7de6b52-f682-43f9-b40e-d6efc43124b2" providerId="ADAL" clId="{D468A4F2-D476-42B1-BCD1-4058C54678A6}" dt="2023-08-19T02:49:01.826" v="3798" actId="1036"/>
          <ac:grpSpMkLst>
            <pc:docMk/>
            <pc:sldMk cId="2262513566" sldId="1175"/>
            <ac:grpSpMk id="4" creationId="{6445F6B6-9373-4EBA-9DE9-ACC69778E88C}"/>
          </ac:grpSpMkLst>
        </pc:grpChg>
        <pc:grpChg chg="mod">
          <ac:chgData name="최종국" userId="d7de6b52-f682-43f9-b40e-d6efc43124b2" providerId="ADAL" clId="{D468A4F2-D476-42B1-BCD1-4058C54678A6}" dt="2023-08-19T02:49:01.826" v="3798" actId="1036"/>
          <ac:grpSpMkLst>
            <pc:docMk/>
            <pc:sldMk cId="2262513566" sldId="1175"/>
            <ac:grpSpMk id="18" creationId="{5A0E0DBD-295E-47D8-B2B8-A42D7641C5A3}"/>
          </ac:grpSpMkLst>
        </pc:grpChg>
        <pc:grpChg chg="mod">
          <ac:chgData name="최종국" userId="d7de6b52-f682-43f9-b40e-d6efc43124b2" providerId="ADAL" clId="{D468A4F2-D476-42B1-BCD1-4058C54678A6}" dt="2023-08-19T02:49:01.826" v="3798" actId="1036"/>
          <ac:grpSpMkLst>
            <pc:docMk/>
            <pc:sldMk cId="2262513566" sldId="1175"/>
            <ac:grpSpMk id="20" creationId="{16B85E24-53C4-42C1-A7FC-97F993D328A4}"/>
          </ac:grpSpMkLst>
        </pc:grpChg>
        <pc:grpChg chg="mod">
          <ac:chgData name="최종국" userId="d7de6b52-f682-43f9-b40e-d6efc43124b2" providerId="ADAL" clId="{D468A4F2-D476-42B1-BCD1-4058C54678A6}" dt="2023-08-19T02:49:01.826" v="3798" actId="1036"/>
          <ac:grpSpMkLst>
            <pc:docMk/>
            <pc:sldMk cId="2262513566" sldId="1175"/>
            <ac:grpSpMk id="21" creationId="{3B642C49-94F2-45FE-ADEC-350AC6BEC90C}"/>
          </ac:grpSpMkLst>
        </pc:grpChg>
        <pc:grpChg chg="mod">
          <ac:chgData name="최종국" userId="d7de6b52-f682-43f9-b40e-d6efc43124b2" providerId="ADAL" clId="{D468A4F2-D476-42B1-BCD1-4058C54678A6}" dt="2023-08-19T02:49:01.826" v="3798" actId="1036"/>
          <ac:grpSpMkLst>
            <pc:docMk/>
            <pc:sldMk cId="2262513566" sldId="1175"/>
            <ac:grpSpMk id="92" creationId="{00000000-0000-0000-0000-000000000000}"/>
          </ac:grpSpMkLst>
        </pc:grpChg>
      </pc:sldChg>
      <pc:sldChg chg="addSp delSp modSp add mod modClrScheme chgLayout">
        <pc:chgData name="최종국" userId="d7de6b52-f682-43f9-b40e-d6efc43124b2" providerId="ADAL" clId="{D468A4F2-D476-42B1-BCD1-4058C54678A6}" dt="2023-08-19T03:25:43.236" v="4577" actId="113"/>
        <pc:sldMkLst>
          <pc:docMk/>
          <pc:sldMk cId="758693544" sldId="1239"/>
        </pc:sldMkLst>
        <pc:spChg chg="add mod">
          <ac:chgData name="최종국" userId="d7de6b52-f682-43f9-b40e-d6efc43124b2" providerId="ADAL" clId="{D468A4F2-D476-42B1-BCD1-4058C54678A6}" dt="2023-08-19T03:21:12.672" v="4441"/>
          <ac:spMkLst>
            <pc:docMk/>
            <pc:sldMk cId="758693544" sldId="1239"/>
            <ac:spMk id="2" creationId="{0608BCCE-56C0-3CC5-594D-F2DE82F0341B}"/>
          </ac:spMkLst>
        </pc:spChg>
        <pc:spChg chg="mod ord">
          <ac:chgData name="최종국" userId="d7de6b52-f682-43f9-b40e-d6efc43124b2" providerId="ADAL" clId="{D468A4F2-D476-42B1-BCD1-4058C54678A6}" dt="2023-08-19T03:25:43.236" v="4577" actId="113"/>
          <ac:spMkLst>
            <pc:docMk/>
            <pc:sldMk cId="758693544" sldId="1239"/>
            <ac:spMk id="3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21:23.491" v="4455" actId="20577"/>
          <ac:spMkLst>
            <pc:docMk/>
            <pc:sldMk cId="758693544" sldId="1239"/>
            <ac:spMk id="4" creationId="{2B91F1ED-690E-6D6A-0EBC-15C781035A90}"/>
          </ac:spMkLst>
        </pc:spChg>
        <pc:spChg chg="del mod ord">
          <ac:chgData name="최종국" userId="d7de6b52-f682-43f9-b40e-d6efc43124b2" providerId="ADAL" clId="{D468A4F2-D476-42B1-BCD1-4058C54678A6}" dt="2023-08-19T03:25:20.950" v="4565" actId="478"/>
          <ac:spMkLst>
            <pc:docMk/>
            <pc:sldMk cId="758693544" sldId="1239"/>
            <ac:spMk id="5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19:21.729" v="4380" actId="478"/>
          <ac:spMkLst>
            <pc:docMk/>
            <pc:sldMk cId="758693544" sldId="1239"/>
            <ac:spMk id="6" creationId="{00000000-0000-0000-0000-000000000000}"/>
          </ac:spMkLst>
        </pc:spChg>
        <pc:spChg chg="add del mod">
          <ac:chgData name="최종국" userId="d7de6b52-f682-43f9-b40e-d6efc43124b2" providerId="ADAL" clId="{D468A4F2-D476-42B1-BCD1-4058C54678A6}" dt="2023-08-19T03:25:25.225" v="4567"/>
          <ac:spMkLst>
            <pc:docMk/>
            <pc:sldMk cId="758693544" sldId="1239"/>
            <ac:spMk id="7" creationId="{331427ED-96B9-C2CD-04CF-3C0BD13E8CE1}"/>
          </ac:spMkLst>
        </pc:spChg>
        <pc:spChg chg="add del mod">
          <ac:chgData name="최종국" userId="d7de6b52-f682-43f9-b40e-d6efc43124b2" providerId="ADAL" clId="{D468A4F2-D476-42B1-BCD1-4058C54678A6}" dt="2023-08-19T03:25:25.225" v="4567"/>
          <ac:spMkLst>
            <pc:docMk/>
            <pc:sldMk cId="758693544" sldId="1239"/>
            <ac:spMk id="8" creationId="{B7D5E892-7FE4-1139-F02C-17D72B43D64E}"/>
          </ac:spMkLst>
        </pc:spChg>
        <pc:spChg chg="del mod ord">
          <ac:chgData name="최종국" userId="d7de6b52-f682-43f9-b40e-d6efc43124b2" providerId="ADAL" clId="{D468A4F2-D476-42B1-BCD1-4058C54678A6}" dt="2023-08-19T03:19:21.729" v="4380" actId="478"/>
          <ac:spMkLst>
            <pc:docMk/>
            <pc:sldMk cId="758693544" sldId="1239"/>
            <ac:spMk id="19" creationId="{00000000-0000-0000-0000-000000000000}"/>
          </ac:spMkLst>
        </pc:spChg>
      </pc:sldChg>
      <pc:sldChg chg="addSp delSp modSp add mod modClrScheme chgLayout">
        <pc:chgData name="최종국" userId="d7de6b52-f682-43f9-b40e-d6efc43124b2" providerId="ADAL" clId="{D468A4F2-D476-42B1-BCD1-4058C54678A6}" dt="2023-08-19T03:22:45.271" v="4509" actId="1035"/>
        <pc:sldMkLst>
          <pc:docMk/>
          <pc:sldMk cId="318698571" sldId="1241"/>
        </pc:sldMkLst>
        <pc:spChg chg="add mod">
          <ac:chgData name="최종국" userId="d7de6b52-f682-43f9-b40e-d6efc43124b2" providerId="ADAL" clId="{D468A4F2-D476-42B1-BCD1-4058C54678A6}" dt="2023-08-19T03:21:26.699" v="4456"/>
          <ac:spMkLst>
            <pc:docMk/>
            <pc:sldMk cId="318698571" sldId="1241"/>
            <ac:spMk id="2" creationId="{7E136B26-510F-CBD9-96A8-D4F9CE5C1BC8}"/>
          </ac:spMkLst>
        </pc:spChg>
        <pc:spChg chg="mod ord">
          <ac:chgData name="최종국" userId="d7de6b52-f682-43f9-b40e-d6efc43124b2" providerId="ADAL" clId="{D468A4F2-D476-42B1-BCD1-4058C54678A6}" dt="2023-08-19T03:22:21.043" v="4501" actId="1035"/>
          <ac:spMkLst>
            <pc:docMk/>
            <pc:sldMk cId="318698571" sldId="1241"/>
            <ac:spMk id="3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21:43.835" v="4480" actId="20577"/>
          <ac:spMkLst>
            <pc:docMk/>
            <pc:sldMk cId="318698571" sldId="1241"/>
            <ac:spMk id="4" creationId="{67F36974-0446-8BAE-4BD2-C90FBC1AEBF2}"/>
          </ac:spMkLst>
        </pc:spChg>
        <pc:spChg chg="del mod ord">
          <ac:chgData name="최종국" userId="d7de6b52-f682-43f9-b40e-d6efc43124b2" providerId="ADAL" clId="{D468A4F2-D476-42B1-BCD1-4058C54678A6}" dt="2023-08-19T03:21:45.578" v="4481" actId="478"/>
          <ac:spMkLst>
            <pc:docMk/>
            <pc:sldMk cId="318698571" sldId="1241"/>
            <ac:spMk id="5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19:28.606" v="4381" actId="478"/>
          <ac:spMkLst>
            <pc:docMk/>
            <pc:sldMk cId="318698571" sldId="1241"/>
            <ac:spMk id="6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19:28.606" v="4381" actId="478"/>
          <ac:spMkLst>
            <pc:docMk/>
            <pc:sldMk cId="318698571" sldId="1241"/>
            <ac:spMk id="1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22:45.271" v="4509" actId="1035"/>
          <ac:spMkLst>
            <pc:docMk/>
            <pc:sldMk cId="318698571" sldId="1241"/>
            <ac:spMk id="40" creationId="{00000000-0000-0000-0000-000000000000}"/>
          </ac:spMkLst>
        </pc:spChg>
        <pc:cxnChg chg="mod">
          <ac:chgData name="최종국" userId="d7de6b52-f682-43f9-b40e-d6efc43124b2" providerId="ADAL" clId="{D468A4F2-D476-42B1-BCD1-4058C54678A6}" dt="2023-08-19T03:22:45.271" v="4509" actId="1035"/>
          <ac:cxnSpMkLst>
            <pc:docMk/>
            <pc:sldMk cId="318698571" sldId="1241"/>
            <ac:cxnSpMk id="49" creationId="{00000000-0000-0000-0000-000000000000}"/>
          </ac:cxnSpMkLst>
        </pc:cxnChg>
      </pc:sldChg>
      <pc:sldChg chg="addSp delSp modSp add mod modClrScheme chgLayout">
        <pc:chgData name="최종국" userId="d7de6b52-f682-43f9-b40e-d6efc43124b2" providerId="ADAL" clId="{D468A4F2-D476-42B1-BCD1-4058C54678A6}" dt="2023-08-19T03:26:21.511" v="4591" actId="113"/>
        <pc:sldMkLst>
          <pc:docMk/>
          <pc:sldMk cId="2887027501" sldId="1242"/>
        </pc:sldMkLst>
        <pc:spChg chg="mod ord">
          <ac:chgData name="최종국" userId="d7de6b52-f682-43f9-b40e-d6efc43124b2" providerId="ADAL" clId="{D468A4F2-D476-42B1-BCD1-4058C54678A6}" dt="2023-08-19T03:26:21.511" v="4591" actId="113"/>
          <ac:spMkLst>
            <pc:docMk/>
            <pc:sldMk cId="2887027501" sldId="1242"/>
            <ac:spMk id="2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20:24.810" v="4406"/>
          <ac:spMkLst>
            <pc:docMk/>
            <pc:sldMk cId="2887027501" sldId="1242"/>
            <ac:spMk id="3" creationId="{0ACC39AD-D313-9A4C-3C01-7ADD98D80EFB}"/>
          </ac:spMkLst>
        </pc:spChg>
        <pc:spChg chg="del mod ord">
          <ac:chgData name="최종국" userId="d7de6b52-f682-43f9-b40e-d6efc43124b2" providerId="ADAL" clId="{D468A4F2-D476-42B1-BCD1-4058C54678A6}" dt="2023-08-19T03:20:48.362" v="4424" actId="478"/>
          <ac:spMkLst>
            <pc:docMk/>
            <pc:sldMk cId="2887027501" sldId="1242"/>
            <ac:spMk id="5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19:02.594" v="4373" actId="478"/>
          <ac:spMkLst>
            <pc:docMk/>
            <pc:sldMk cId="2887027501" sldId="1242"/>
            <ac:spMk id="6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20:34.588" v="4423" actId="20577"/>
          <ac:spMkLst>
            <pc:docMk/>
            <pc:sldMk cId="2887027501" sldId="1242"/>
            <ac:spMk id="7" creationId="{BB5B8E66-9D55-8F9B-7F22-C4E76510E453}"/>
          </ac:spMkLst>
        </pc:spChg>
        <pc:spChg chg="del mod ord">
          <ac:chgData name="최종국" userId="d7de6b52-f682-43f9-b40e-d6efc43124b2" providerId="ADAL" clId="{D468A4F2-D476-42B1-BCD1-4058C54678A6}" dt="2023-08-19T03:19:02.594" v="4373" actId="478"/>
          <ac:spMkLst>
            <pc:docMk/>
            <pc:sldMk cId="2887027501" sldId="1242"/>
            <ac:spMk id="1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5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60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62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6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70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71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72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73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7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75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76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98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107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108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113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11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115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116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118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11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51.626" v="4349" actId="1035"/>
          <ac:spMkLst>
            <pc:docMk/>
            <pc:sldMk cId="2887027501" sldId="1242"/>
            <ac:spMk id="125" creationId="{00000000-0000-0000-0000-000000000000}"/>
          </ac:spMkLst>
        </pc:spChg>
        <pc:picChg chg="mod">
          <ac:chgData name="최종국" userId="d7de6b52-f682-43f9-b40e-d6efc43124b2" providerId="ADAL" clId="{D468A4F2-D476-42B1-BCD1-4058C54678A6}" dt="2023-08-19T03:16:51.626" v="4349" actId="1035"/>
          <ac:picMkLst>
            <pc:docMk/>
            <pc:sldMk cId="2887027501" sldId="1242"/>
            <ac:picMk id="4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6:51.626" v="4349" actId="1035"/>
          <ac:picMkLst>
            <pc:docMk/>
            <pc:sldMk cId="2887027501" sldId="1242"/>
            <ac:picMk id="128" creationId="{00000000-0000-0000-0000-000000000000}"/>
          </ac:picMkLst>
        </pc:picChg>
        <pc:cxnChg chg="mod">
          <ac:chgData name="최종국" userId="d7de6b52-f682-43f9-b40e-d6efc43124b2" providerId="ADAL" clId="{D468A4F2-D476-42B1-BCD1-4058C54678A6}" dt="2023-08-19T03:16:51.626" v="4349" actId="1035"/>
          <ac:cxnSpMkLst>
            <pc:docMk/>
            <pc:sldMk cId="2887027501" sldId="1242"/>
            <ac:cxnSpMk id="77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51.626" v="4349" actId="1035"/>
          <ac:cxnSpMkLst>
            <pc:docMk/>
            <pc:sldMk cId="2887027501" sldId="1242"/>
            <ac:cxnSpMk id="78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51.626" v="4349" actId="1035"/>
          <ac:cxnSpMkLst>
            <pc:docMk/>
            <pc:sldMk cId="2887027501" sldId="1242"/>
            <ac:cxnSpMk id="79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51.626" v="4349" actId="1035"/>
          <ac:cxnSpMkLst>
            <pc:docMk/>
            <pc:sldMk cId="2887027501" sldId="1242"/>
            <ac:cxnSpMk id="80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51.626" v="4349" actId="1035"/>
          <ac:cxnSpMkLst>
            <pc:docMk/>
            <pc:sldMk cId="2887027501" sldId="1242"/>
            <ac:cxnSpMk id="81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51.626" v="4349" actId="1035"/>
          <ac:cxnSpMkLst>
            <pc:docMk/>
            <pc:sldMk cId="2887027501" sldId="1242"/>
            <ac:cxnSpMk id="97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51.626" v="4349" actId="1035"/>
          <ac:cxnSpMkLst>
            <pc:docMk/>
            <pc:sldMk cId="2887027501" sldId="1242"/>
            <ac:cxnSpMk id="100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51.626" v="4349" actId="1035"/>
          <ac:cxnSpMkLst>
            <pc:docMk/>
            <pc:sldMk cId="2887027501" sldId="1242"/>
            <ac:cxnSpMk id="101" creationId="{00000000-0000-0000-0000-000000000000}"/>
          </ac:cxnSpMkLst>
        </pc:cxnChg>
      </pc:sldChg>
      <pc:sldChg chg="addSp delSp modSp add mod modClrScheme chgLayout">
        <pc:chgData name="최종국" userId="d7de6b52-f682-43f9-b40e-d6efc43124b2" providerId="ADAL" clId="{D468A4F2-D476-42B1-BCD1-4058C54678A6}" dt="2023-08-19T03:19:58.156" v="4404" actId="20577"/>
        <pc:sldMkLst>
          <pc:docMk/>
          <pc:sldMk cId="3322422258" sldId="1243"/>
        </pc:sldMkLst>
        <pc:spChg chg="mod ord">
          <ac:chgData name="최종국" userId="d7de6b52-f682-43f9-b40e-d6efc43124b2" providerId="ADAL" clId="{D468A4F2-D476-42B1-BCD1-4058C54678A6}" dt="2023-08-19T03:18:37.342" v="4370" actId="255"/>
          <ac:spMkLst>
            <pc:docMk/>
            <pc:sldMk cId="3322422258" sldId="1243"/>
            <ac:spMk id="2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11:01.481" v="4267"/>
          <ac:spMkLst>
            <pc:docMk/>
            <pc:sldMk cId="3322422258" sldId="1243"/>
            <ac:spMk id="3" creationId="{887FCCBA-DF6F-69BB-F361-F693609EDE15}"/>
          </ac:spMkLst>
        </pc:spChg>
        <pc:spChg chg="add mod">
          <ac:chgData name="최종국" userId="d7de6b52-f682-43f9-b40e-d6efc43124b2" providerId="ADAL" clId="{D468A4F2-D476-42B1-BCD1-4058C54678A6}" dt="2023-08-19T03:19:58.156" v="4404" actId="20577"/>
          <ac:spMkLst>
            <pc:docMk/>
            <pc:sldMk cId="3322422258" sldId="1243"/>
            <ac:spMk id="4" creationId="{07AF6200-474B-7800-AB65-3C51174B3433}"/>
          </ac:spMkLst>
        </pc:spChg>
        <pc:spChg chg="del mod ord">
          <ac:chgData name="최종국" userId="d7de6b52-f682-43f9-b40e-d6efc43124b2" providerId="ADAL" clId="{D468A4F2-D476-42B1-BCD1-4058C54678A6}" dt="2023-08-19T03:11:37.850" v="4285" actId="478"/>
          <ac:spMkLst>
            <pc:docMk/>
            <pc:sldMk cId="3322422258" sldId="1243"/>
            <ac:spMk id="5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10:55.714" v="4266" actId="478"/>
          <ac:spMkLst>
            <pc:docMk/>
            <pc:sldMk cId="3322422258" sldId="1243"/>
            <ac:spMk id="6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14:45.553" v="4324" actId="20577"/>
          <ac:spMkLst>
            <pc:docMk/>
            <pc:sldMk cId="3322422258" sldId="1243"/>
            <ac:spMk id="7" creationId="{D2C588EA-5702-00D9-69A7-1BF2DAE91D1D}"/>
          </ac:spMkLst>
        </pc:spChg>
        <pc:spChg chg="del mod ord">
          <ac:chgData name="최종국" userId="d7de6b52-f682-43f9-b40e-d6efc43124b2" providerId="ADAL" clId="{D468A4F2-D476-42B1-BCD1-4058C54678A6}" dt="2023-08-19T03:10:55.714" v="4266" actId="478"/>
          <ac:spMkLst>
            <pc:docMk/>
            <pc:sldMk cId="3322422258" sldId="1243"/>
            <ac:spMk id="1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4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50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51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52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53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5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55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56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57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6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65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68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6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70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71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101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1:53.354" v="4300" actId="1035"/>
          <ac:spMkLst>
            <pc:docMk/>
            <pc:sldMk cId="3322422258" sldId="1243"/>
            <ac:spMk id="102" creationId="{00000000-0000-0000-0000-000000000000}"/>
          </ac:spMkLst>
        </pc:spChg>
        <pc:picChg chg="mod">
          <ac:chgData name="최종국" userId="d7de6b52-f682-43f9-b40e-d6efc43124b2" providerId="ADAL" clId="{D468A4F2-D476-42B1-BCD1-4058C54678A6}" dt="2023-08-19T03:11:53.354" v="4300" actId="1035"/>
          <ac:picMkLst>
            <pc:docMk/>
            <pc:sldMk cId="3322422258" sldId="1243"/>
            <ac:picMk id="13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1:53.354" v="4300" actId="1035"/>
          <ac:picMkLst>
            <pc:docMk/>
            <pc:sldMk cId="3322422258" sldId="1243"/>
            <ac:picMk id="18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1:53.354" v="4300" actId="1035"/>
          <ac:picMkLst>
            <pc:docMk/>
            <pc:sldMk cId="3322422258" sldId="1243"/>
            <ac:picMk id="35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1:53.354" v="4300" actId="1035"/>
          <ac:picMkLst>
            <pc:docMk/>
            <pc:sldMk cId="3322422258" sldId="1243"/>
            <ac:picMk id="36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1:53.354" v="4300" actId="1035"/>
          <ac:picMkLst>
            <pc:docMk/>
            <pc:sldMk cId="3322422258" sldId="1243"/>
            <ac:picMk id="74" creationId="{00000000-0000-0000-0000-000000000000}"/>
          </ac:picMkLst>
        </pc:picChg>
        <pc:cxnChg chg="mod">
          <ac:chgData name="최종국" userId="d7de6b52-f682-43f9-b40e-d6efc43124b2" providerId="ADAL" clId="{D468A4F2-D476-42B1-BCD1-4058C54678A6}" dt="2023-08-19T03:11:53.354" v="4300" actId="1035"/>
          <ac:cxnSpMkLst>
            <pc:docMk/>
            <pc:sldMk cId="3322422258" sldId="1243"/>
            <ac:cxnSpMk id="58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1:53.354" v="4300" actId="1035"/>
          <ac:cxnSpMkLst>
            <pc:docMk/>
            <pc:sldMk cId="3322422258" sldId="1243"/>
            <ac:cxnSpMk id="59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1:53.354" v="4300" actId="1035"/>
          <ac:cxnSpMkLst>
            <pc:docMk/>
            <pc:sldMk cId="3322422258" sldId="1243"/>
            <ac:cxnSpMk id="60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1:53.354" v="4300" actId="1035"/>
          <ac:cxnSpMkLst>
            <pc:docMk/>
            <pc:sldMk cId="3322422258" sldId="1243"/>
            <ac:cxnSpMk id="61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1:53.354" v="4300" actId="1035"/>
          <ac:cxnSpMkLst>
            <pc:docMk/>
            <pc:sldMk cId="3322422258" sldId="1243"/>
            <ac:cxnSpMk id="62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1:53.354" v="4300" actId="1035"/>
          <ac:cxnSpMkLst>
            <pc:docMk/>
            <pc:sldMk cId="3322422258" sldId="1243"/>
            <ac:cxnSpMk id="63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1:53.354" v="4300" actId="1035"/>
          <ac:cxnSpMkLst>
            <pc:docMk/>
            <pc:sldMk cId="3322422258" sldId="1243"/>
            <ac:cxnSpMk id="66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1:53.354" v="4300" actId="1035"/>
          <ac:cxnSpMkLst>
            <pc:docMk/>
            <pc:sldMk cId="3322422258" sldId="1243"/>
            <ac:cxnSpMk id="67" creationId="{00000000-0000-0000-0000-000000000000}"/>
          </ac:cxnSpMkLst>
        </pc:cxnChg>
      </pc:sldChg>
      <pc:sldChg chg="addSp delSp modSp add mod modClrScheme chgLayout">
        <pc:chgData name="최종국" userId="d7de6b52-f682-43f9-b40e-d6efc43124b2" providerId="ADAL" clId="{D468A4F2-D476-42B1-BCD1-4058C54678A6}" dt="2023-08-19T03:26:02.642" v="4585" actId="255"/>
        <pc:sldMkLst>
          <pc:docMk/>
          <pc:sldMk cId="2506686614" sldId="1244"/>
        </pc:sldMkLst>
        <pc:spChg chg="mod ord">
          <ac:chgData name="최종국" userId="d7de6b52-f682-43f9-b40e-d6efc43124b2" providerId="ADAL" clId="{D468A4F2-D476-42B1-BCD1-4058C54678A6}" dt="2023-08-19T03:26:02.642" v="4585" actId="255"/>
          <ac:spMkLst>
            <pc:docMk/>
            <pc:sldMk cId="2506686614" sldId="1244"/>
            <ac:spMk id="3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20:51.166" v="4425"/>
          <ac:spMkLst>
            <pc:docMk/>
            <pc:sldMk cId="2506686614" sldId="1244"/>
            <ac:spMk id="4" creationId="{4626DFB2-9310-112F-7F36-08EA423574F3}"/>
          </ac:spMkLst>
        </pc:spChg>
        <pc:spChg chg="del mod ord">
          <ac:chgData name="최종국" userId="d7de6b52-f682-43f9-b40e-d6efc43124b2" providerId="ADAL" clId="{D468A4F2-D476-42B1-BCD1-4058C54678A6}" dt="2023-08-19T03:21:08.925" v="4440" actId="478"/>
          <ac:spMkLst>
            <pc:docMk/>
            <pc:sldMk cId="2506686614" sldId="1244"/>
            <ac:spMk id="5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19:11.475" v="4376" actId="478"/>
          <ac:spMkLst>
            <pc:docMk/>
            <pc:sldMk cId="2506686614" sldId="1244"/>
            <ac:spMk id="6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21:07.391" v="4439" actId="20577"/>
          <ac:spMkLst>
            <pc:docMk/>
            <pc:sldMk cId="2506686614" sldId="1244"/>
            <ac:spMk id="7" creationId="{8A1ACABE-FBAD-C8BF-3FDE-0B409C19DD88}"/>
          </ac:spMkLst>
        </pc:spChg>
        <pc:spChg chg="del mod ord">
          <ac:chgData name="최종국" userId="d7de6b52-f682-43f9-b40e-d6efc43124b2" providerId="ADAL" clId="{D468A4F2-D476-42B1-BCD1-4058C54678A6}" dt="2023-08-19T03:19:11.475" v="4376" actId="478"/>
          <ac:spMkLst>
            <pc:docMk/>
            <pc:sldMk cId="2506686614" sldId="1244"/>
            <ac:spMk id="19" creationId="{00000000-0000-0000-0000-000000000000}"/>
          </ac:spMkLst>
        </pc:spChg>
      </pc:sldChg>
      <pc:sldChg chg="addSp delSp modSp add mod modClrScheme chgLayout">
        <pc:chgData name="최종국" userId="d7de6b52-f682-43f9-b40e-d6efc43124b2" providerId="ADAL" clId="{D468A4F2-D476-42B1-BCD1-4058C54678A6}" dt="2023-08-19T03:20:20.580" v="4405" actId="478"/>
        <pc:sldMkLst>
          <pc:docMk/>
          <pc:sldMk cId="2878181548" sldId="1287"/>
        </pc:sldMkLst>
        <pc:spChg chg="mod ord">
          <ac:chgData name="최종국" userId="d7de6b52-f682-43f9-b40e-d6efc43124b2" providerId="ADAL" clId="{D468A4F2-D476-42B1-BCD1-4058C54678A6}" dt="2023-08-19T03:18:47.955" v="4371" actId="6549"/>
          <ac:spMkLst>
            <pc:docMk/>
            <pc:sldMk cId="2878181548" sldId="1287"/>
            <ac:spMk id="2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19:37.138" v="4382"/>
          <ac:spMkLst>
            <pc:docMk/>
            <pc:sldMk cId="2878181548" sldId="1287"/>
            <ac:spMk id="4" creationId="{7D43153B-63CF-312C-0F52-839FC066751A}"/>
          </ac:spMkLst>
        </pc:spChg>
        <pc:spChg chg="del mod ord">
          <ac:chgData name="최종국" userId="d7de6b52-f682-43f9-b40e-d6efc43124b2" providerId="ADAL" clId="{D468A4F2-D476-42B1-BCD1-4058C54678A6}" dt="2023-08-19T03:20:20.580" v="4405" actId="478"/>
          <ac:spMkLst>
            <pc:docMk/>
            <pc:sldMk cId="2878181548" sldId="1287"/>
            <ac:spMk id="5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16:33.064" v="4327" actId="478"/>
          <ac:spMkLst>
            <pc:docMk/>
            <pc:sldMk cId="2878181548" sldId="1287"/>
            <ac:spMk id="6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19:49.702" v="4402" actId="20577"/>
          <ac:spMkLst>
            <pc:docMk/>
            <pc:sldMk cId="2878181548" sldId="1287"/>
            <ac:spMk id="9" creationId="{7A0D5B48-A49D-6D4A-5769-7DB4F0E9D138}"/>
          </ac:spMkLst>
        </pc:spChg>
        <pc:spChg chg="del mod ord">
          <ac:chgData name="최종국" userId="d7de6b52-f682-43f9-b40e-d6efc43124b2" providerId="ADAL" clId="{D468A4F2-D476-42B1-BCD1-4058C54678A6}" dt="2023-08-19T03:16:33.064" v="4327" actId="478"/>
          <ac:spMkLst>
            <pc:docMk/>
            <pc:sldMk cId="2878181548" sldId="1287"/>
            <ac:spMk id="1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37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3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43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4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45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46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4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50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51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52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53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5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55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56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57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6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65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68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6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70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16:37.991" v="4334" actId="1036"/>
          <ac:spMkLst>
            <pc:docMk/>
            <pc:sldMk cId="2878181548" sldId="1287"/>
            <ac:spMk id="71" creationId="{00000000-0000-0000-0000-000000000000}"/>
          </ac:spMkLst>
        </pc:spChg>
        <pc:picChg chg="mod">
          <ac:chgData name="최종국" userId="d7de6b52-f682-43f9-b40e-d6efc43124b2" providerId="ADAL" clId="{D468A4F2-D476-42B1-BCD1-4058C54678A6}" dt="2023-08-19T03:16:37.991" v="4334" actId="1036"/>
          <ac:picMkLst>
            <pc:docMk/>
            <pc:sldMk cId="2878181548" sldId="1287"/>
            <ac:picMk id="3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6:37.991" v="4334" actId="1036"/>
          <ac:picMkLst>
            <pc:docMk/>
            <pc:sldMk cId="2878181548" sldId="1287"/>
            <ac:picMk id="7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6:37.991" v="4334" actId="1036"/>
          <ac:picMkLst>
            <pc:docMk/>
            <pc:sldMk cId="2878181548" sldId="1287"/>
            <ac:picMk id="8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6:37.991" v="4334" actId="1036"/>
          <ac:picMkLst>
            <pc:docMk/>
            <pc:sldMk cId="2878181548" sldId="1287"/>
            <ac:picMk id="34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6:37.991" v="4334" actId="1036"/>
          <ac:picMkLst>
            <pc:docMk/>
            <pc:sldMk cId="2878181548" sldId="1287"/>
            <ac:picMk id="35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6:37.991" v="4334" actId="1036"/>
          <ac:picMkLst>
            <pc:docMk/>
            <pc:sldMk cId="2878181548" sldId="1287"/>
            <ac:picMk id="40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19T03:16:37.991" v="4334" actId="1036"/>
          <ac:picMkLst>
            <pc:docMk/>
            <pc:sldMk cId="2878181548" sldId="1287"/>
            <ac:picMk id="74" creationId="{00000000-0000-0000-0000-000000000000}"/>
          </ac:picMkLst>
        </pc:picChg>
        <pc:cxnChg chg="mod">
          <ac:chgData name="최종국" userId="d7de6b52-f682-43f9-b40e-d6efc43124b2" providerId="ADAL" clId="{D468A4F2-D476-42B1-BCD1-4058C54678A6}" dt="2023-08-19T03:16:37.991" v="4334" actId="1036"/>
          <ac:cxnSpMkLst>
            <pc:docMk/>
            <pc:sldMk cId="2878181548" sldId="1287"/>
            <ac:cxnSpMk id="58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37.991" v="4334" actId="1036"/>
          <ac:cxnSpMkLst>
            <pc:docMk/>
            <pc:sldMk cId="2878181548" sldId="1287"/>
            <ac:cxnSpMk id="59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37.991" v="4334" actId="1036"/>
          <ac:cxnSpMkLst>
            <pc:docMk/>
            <pc:sldMk cId="2878181548" sldId="1287"/>
            <ac:cxnSpMk id="60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37.991" v="4334" actId="1036"/>
          <ac:cxnSpMkLst>
            <pc:docMk/>
            <pc:sldMk cId="2878181548" sldId="1287"/>
            <ac:cxnSpMk id="61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37.991" v="4334" actId="1036"/>
          <ac:cxnSpMkLst>
            <pc:docMk/>
            <pc:sldMk cId="2878181548" sldId="1287"/>
            <ac:cxnSpMk id="62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37.991" v="4334" actId="1036"/>
          <ac:cxnSpMkLst>
            <pc:docMk/>
            <pc:sldMk cId="2878181548" sldId="1287"/>
            <ac:cxnSpMk id="63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37.991" v="4334" actId="1036"/>
          <ac:cxnSpMkLst>
            <pc:docMk/>
            <pc:sldMk cId="2878181548" sldId="1287"/>
            <ac:cxnSpMk id="66" creationId="{00000000-0000-0000-0000-000000000000}"/>
          </ac:cxnSpMkLst>
        </pc:cxnChg>
        <pc:cxnChg chg="mod">
          <ac:chgData name="최종국" userId="d7de6b52-f682-43f9-b40e-d6efc43124b2" providerId="ADAL" clId="{D468A4F2-D476-42B1-BCD1-4058C54678A6}" dt="2023-08-19T03:16:37.991" v="4334" actId="1036"/>
          <ac:cxnSpMkLst>
            <pc:docMk/>
            <pc:sldMk cId="2878181548" sldId="1287"/>
            <ac:cxnSpMk id="67" creationId="{00000000-0000-0000-0000-000000000000}"/>
          </ac:cxnSpMkLst>
        </pc:cxnChg>
      </pc:sldChg>
      <pc:sldChg chg="addSp delSp modSp add mod modClrScheme chgLayout">
        <pc:chgData name="최종국" userId="d7de6b52-f682-43f9-b40e-d6efc43124b2" providerId="ADAL" clId="{D468A4F2-D476-42B1-BCD1-4058C54678A6}" dt="2023-08-19T03:09:42.625" v="4233" actId="478"/>
        <pc:sldMkLst>
          <pc:docMk/>
          <pc:sldMk cId="2912001410" sldId="1289"/>
        </pc:sldMkLst>
        <pc:spChg chg="add mod">
          <ac:chgData name="최종국" userId="d7de6b52-f682-43f9-b40e-d6efc43124b2" providerId="ADAL" clId="{D468A4F2-D476-42B1-BCD1-4058C54678A6}" dt="2023-08-19T03:09:02.341" v="4155"/>
          <ac:spMkLst>
            <pc:docMk/>
            <pc:sldMk cId="2912001410" sldId="1289"/>
            <ac:spMk id="2" creationId="{868FFA2B-0AD6-7269-DE97-20234D200885}"/>
          </ac:spMkLst>
        </pc:spChg>
        <pc:spChg chg="del mod ord">
          <ac:chgData name="최종국" userId="d7de6b52-f682-43f9-b40e-d6efc43124b2" providerId="ADAL" clId="{D468A4F2-D476-42B1-BCD1-4058C54678A6}" dt="2023-08-19T03:08:49.312" v="4138" actId="478"/>
          <ac:spMkLst>
            <pc:docMk/>
            <pc:sldMk cId="2912001410" sldId="1289"/>
            <ac:spMk id="3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09:39.717" v="4232" actId="20577"/>
          <ac:spMkLst>
            <pc:docMk/>
            <pc:sldMk cId="2912001410" sldId="1289"/>
            <ac:spMk id="5" creationId="{3983E42D-9A96-D90F-2641-E8477A20FD1B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7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9:42.625" v="4233" actId="478"/>
          <ac:spMkLst>
            <pc:docMk/>
            <pc:sldMk cId="2912001410" sldId="1289"/>
            <ac:spMk id="8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8:49.312" v="4138" actId="478"/>
          <ac:spMkLst>
            <pc:docMk/>
            <pc:sldMk cId="2912001410" sldId="1289"/>
            <ac:spMk id="1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22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23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2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25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26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27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28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2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8:55.878" v="4154" actId="1036"/>
          <ac:spMkLst>
            <pc:docMk/>
            <pc:sldMk cId="2912001410" sldId="1289"/>
            <ac:spMk id="93" creationId="{00000000-0000-0000-0000-000000000000}"/>
          </ac:spMkLst>
        </pc:spChg>
        <pc:graphicFrameChg chg="mod">
          <ac:chgData name="최종국" userId="d7de6b52-f682-43f9-b40e-d6efc43124b2" providerId="ADAL" clId="{D468A4F2-D476-42B1-BCD1-4058C54678A6}" dt="2023-08-19T03:08:55.878" v="4154" actId="1036"/>
          <ac:graphicFrameMkLst>
            <pc:docMk/>
            <pc:sldMk cId="2912001410" sldId="1289"/>
            <ac:graphicFrameMk id="4" creationId="{00000000-0000-0000-0000-000000000000}"/>
          </ac:graphicFrameMkLst>
        </pc:graphicFrameChg>
        <pc:graphicFrameChg chg="mod">
          <ac:chgData name="최종국" userId="d7de6b52-f682-43f9-b40e-d6efc43124b2" providerId="ADAL" clId="{D468A4F2-D476-42B1-BCD1-4058C54678A6}" dt="2023-08-19T03:08:55.878" v="4154" actId="1036"/>
          <ac:graphicFrameMkLst>
            <pc:docMk/>
            <pc:sldMk cId="2912001410" sldId="1289"/>
            <ac:graphicFrameMk id="16" creationId="{00000000-0000-0000-0000-000000000000}"/>
          </ac:graphicFrameMkLst>
        </pc:graphicFrameChg>
        <pc:graphicFrameChg chg="mod">
          <ac:chgData name="최종국" userId="d7de6b52-f682-43f9-b40e-d6efc43124b2" providerId="ADAL" clId="{D468A4F2-D476-42B1-BCD1-4058C54678A6}" dt="2023-08-19T03:08:55.878" v="4154" actId="1036"/>
          <ac:graphicFrameMkLst>
            <pc:docMk/>
            <pc:sldMk cId="2912001410" sldId="1289"/>
            <ac:graphicFrameMk id="17" creationId="{00000000-0000-0000-0000-000000000000}"/>
          </ac:graphicFrameMkLst>
        </pc:graphicFrameChg>
        <pc:graphicFrameChg chg="mod">
          <ac:chgData name="최종국" userId="d7de6b52-f682-43f9-b40e-d6efc43124b2" providerId="ADAL" clId="{D468A4F2-D476-42B1-BCD1-4058C54678A6}" dt="2023-08-19T03:08:55.878" v="4154" actId="1036"/>
          <ac:graphicFrameMkLst>
            <pc:docMk/>
            <pc:sldMk cId="2912001410" sldId="1289"/>
            <ac:graphicFrameMk id="18" creationId="{00000000-0000-0000-0000-000000000000}"/>
          </ac:graphicFrameMkLst>
        </pc:graphicFrameChg>
        <pc:graphicFrameChg chg="mod">
          <ac:chgData name="최종국" userId="d7de6b52-f682-43f9-b40e-d6efc43124b2" providerId="ADAL" clId="{D468A4F2-D476-42B1-BCD1-4058C54678A6}" dt="2023-08-19T03:08:55.878" v="4154" actId="1036"/>
          <ac:graphicFrameMkLst>
            <pc:docMk/>
            <pc:sldMk cId="2912001410" sldId="1289"/>
            <ac:graphicFrameMk id="20" creationId="{00000000-0000-0000-0000-000000000000}"/>
          </ac:graphicFrameMkLst>
        </pc:graphicFrameChg>
      </pc:sldChg>
      <pc:sldChg chg="addSp delSp modSp add mod modClrScheme chgLayout">
        <pc:chgData name="최종국" userId="d7de6b52-f682-43f9-b40e-d6efc43124b2" providerId="ADAL" clId="{D468A4F2-D476-42B1-BCD1-4058C54678A6}" dt="2023-08-19T04:54:45.771" v="5374" actId="2711"/>
        <pc:sldMkLst>
          <pc:docMk/>
          <pc:sldMk cId="2913073674" sldId="1290"/>
        </pc:sldMkLst>
        <pc:spChg chg="add mod">
          <ac:chgData name="최종국" userId="d7de6b52-f682-43f9-b40e-d6efc43124b2" providerId="ADAL" clId="{D468A4F2-D476-42B1-BCD1-4058C54678A6}" dt="2023-08-19T03:09:18.055" v="4177"/>
          <ac:spMkLst>
            <pc:docMk/>
            <pc:sldMk cId="2913073674" sldId="1290"/>
            <ac:spMk id="2" creationId="{B2191D2E-E8A8-CE8E-E696-02EF2E5C68BD}"/>
          </ac:spMkLst>
        </pc:spChg>
        <pc:spChg chg="del mod ord">
          <ac:chgData name="최종국" userId="d7de6b52-f682-43f9-b40e-d6efc43124b2" providerId="ADAL" clId="{D468A4F2-D476-42B1-BCD1-4058C54678A6}" dt="2023-08-19T03:09:14.162" v="4175" actId="478"/>
          <ac:spMkLst>
            <pc:docMk/>
            <pc:sldMk cId="2913073674" sldId="1290"/>
            <ac:spMk id="3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3:09:30.207" v="4206" actId="20577"/>
          <ac:spMkLst>
            <pc:docMk/>
            <pc:sldMk cId="2913073674" sldId="1290"/>
            <ac:spMk id="5" creationId="{E08EA65E-EE5A-A012-6DF3-3D55B7A0E946}"/>
          </ac:spMkLst>
        </pc:spChg>
        <pc:spChg chg="add mod">
          <ac:chgData name="최종국" userId="d7de6b52-f682-43f9-b40e-d6efc43124b2" providerId="ADAL" clId="{D468A4F2-D476-42B1-BCD1-4058C54678A6}" dt="2023-08-19T04:54:45.771" v="5374" actId="2711"/>
          <ac:spMkLst>
            <pc:docMk/>
            <pc:sldMk cId="2913073674" sldId="1290"/>
            <ac:spMk id="6" creationId="{A34F7BE8-2857-ED06-CDB7-81EFBB34F06A}"/>
          </ac:spMkLst>
        </pc:spChg>
        <pc:spChg chg="mod">
          <ac:chgData name="최종국" userId="d7de6b52-f682-43f9-b40e-d6efc43124b2" providerId="ADAL" clId="{D468A4F2-D476-42B1-BCD1-4058C54678A6}" dt="2023-08-19T03:09:10.006" v="4174" actId="1036"/>
          <ac:spMkLst>
            <pc:docMk/>
            <pc:sldMk cId="2913073674" sldId="1290"/>
            <ac:spMk id="7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9:49.964" v="4234" actId="478"/>
          <ac:spMkLst>
            <pc:docMk/>
            <pc:sldMk cId="2913073674" sldId="1290"/>
            <ac:spMk id="8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9:14.162" v="4175" actId="478"/>
          <ac:spMkLst>
            <pc:docMk/>
            <pc:sldMk cId="2913073674" sldId="1290"/>
            <ac:spMk id="1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9:10.006" v="4174" actId="1036"/>
          <ac:spMkLst>
            <pc:docMk/>
            <pc:sldMk cId="2913073674" sldId="1290"/>
            <ac:spMk id="22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9:10.006" v="4174" actId="1036"/>
          <ac:spMkLst>
            <pc:docMk/>
            <pc:sldMk cId="2913073674" sldId="1290"/>
            <ac:spMk id="23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9:10.006" v="4174" actId="1036"/>
          <ac:spMkLst>
            <pc:docMk/>
            <pc:sldMk cId="2913073674" sldId="1290"/>
            <ac:spMk id="24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9:57.954" v="4235" actId="108"/>
          <ac:spMkLst>
            <pc:docMk/>
            <pc:sldMk cId="2913073674" sldId="1290"/>
            <ac:spMk id="27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9:10.006" v="4174" actId="1036"/>
          <ac:spMkLst>
            <pc:docMk/>
            <pc:sldMk cId="2913073674" sldId="1290"/>
            <ac:spMk id="28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9:10.006" v="4174" actId="1036"/>
          <ac:spMkLst>
            <pc:docMk/>
            <pc:sldMk cId="2913073674" sldId="1290"/>
            <ac:spMk id="29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19T03:09:10.006" v="4174" actId="1036"/>
          <ac:spMkLst>
            <pc:docMk/>
            <pc:sldMk cId="2913073674" sldId="1290"/>
            <ac:spMk id="93" creationId="{00000000-0000-0000-0000-000000000000}"/>
          </ac:spMkLst>
        </pc:spChg>
        <pc:graphicFrameChg chg="mod modGraphic">
          <ac:chgData name="최종국" userId="d7de6b52-f682-43f9-b40e-d6efc43124b2" providerId="ADAL" clId="{D468A4F2-D476-42B1-BCD1-4058C54678A6}" dt="2023-08-19T04:50:57.193" v="5355" actId="13926"/>
          <ac:graphicFrameMkLst>
            <pc:docMk/>
            <pc:sldMk cId="2913073674" sldId="1290"/>
            <ac:graphicFrameMk id="4" creationId="{00000000-0000-0000-0000-000000000000}"/>
          </ac:graphicFrameMkLst>
        </pc:graphicFrameChg>
        <pc:graphicFrameChg chg="mod">
          <ac:chgData name="최종국" userId="d7de6b52-f682-43f9-b40e-d6efc43124b2" providerId="ADAL" clId="{D468A4F2-D476-42B1-BCD1-4058C54678A6}" dt="2023-08-19T03:09:10.006" v="4174" actId="1036"/>
          <ac:graphicFrameMkLst>
            <pc:docMk/>
            <pc:sldMk cId="2913073674" sldId="1290"/>
            <ac:graphicFrameMk id="16" creationId="{00000000-0000-0000-0000-000000000000}"/>
          </ac:graphicFrameMkLst>
        </pc:graphicFrameChg>
        <pc:graphicFrameChg chg="mod">
          <ac:chgData name="최종국" userId="d7de6b52-f682-43f9-b40e-d6efc43124b2" providerId="ADAL" clId="{D468A4F2-D476-42B1-BCD1-4058C54678A6}" dt="2023-08-19T03:09:10.006" v="4174" actId="1036"/>
          <ac:graphicFrameMkLst>
            <pc:docMk/>
            <pc:sldMk cId="2913073674" sldId="1290"/>
            <ac:graphicFrameMk id="17" creationId="{00000000-0000-0000-0000-000000000000}"/>
          </ac:graphicFrameMkLst>
        </pc:graphicFrameChg>
        <pc:graphicFrameChg chg="mod">
          <ac:chgData name="최종국" userId="d7de6b52-f682-43f9-b40e-d6efc43124b2" providerId="ADAL" clId="{D468A4F2-D476-42B1-BCD1-4058C54678A6}" dt="2023-08-19T03:09:10.006" v="4174" actId="1036"/>
          <ac:graphicFrameMkLst>
            <pc:docMk/>
            <pc:sldMk cId="2913073674" sldId="1290"/>
            <ac:graphicFrameMk id="18" creationId="{00000000-0000-0000-0000-000000000000}"/>
          </ac:graphicFrameMkLst>
        </pc:graphicFrameChg>
      </pc:sldChg>
      <pc:sldChg chg="addSp delSp modSp add mod modClrScheme chgLayout">
        <pc:chgData name="최종국" userId="d7de6b52-f682-43f9-b40e-d6efc43124b2" providerId="ADAL" clId="{D468A4F2-D476-42B1-BCD1-4058C54678A6}" dt="2023-08-19T03:06:45.430" v="4102" actId="122"/>
        <pc:sldMkLst>
          <pc:docMk/>
          <pc:sldMk cId="886911068" sldId="1297"/>
        </pc:sldMkLst>
        <pc:spChg chg="add mod">
          <ac:chgData name="최종국" userId="d7de6b52-f682-43f9-b40e-d6efc43124b2" providerId="ADAL" clId="{D468A4F2-D476-42B1-BCD1-4058C54678A6}" dt="2023-08-19T03:05:32.360" v="4023"/>
          <ac:spMkLst>
            <pc:docMk/>
            <pc:sldMk cId="886911068" sldId="1297"/>
            <ac:spMk id="2" creationId="{4B49E2FB-048A-F7AD-57EB-3FEFE5B36709}"/>
          </ac:spMkLst>
        </pc:spChg>
        <pc:spChg chg="add mod">
          <ac:chgData name="최종국" userId="d7de6b52-f682-43f9-b40e-d6efc43124b2" providerId="ADAL" clId="{D468A4F2-D476-42B1-BCD1-4058C54678A6}" dt="2023-08-19T03:05:59.528" v="4083" actId="20577"/>
          <ac:spMkLst>
            <pc:docMk/>
            <pc:sldMk cId="886911068" sldId="1297"/>
            <ac:spMk id="4" creationId="{B0809071-94A8-133B-5BF4-5A42DB1B40E0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7" creationId="{B3FDA676-5A0D-4AB3-80C5-A9825196FB20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25" creationId="{22783150-8B2C-4A87-9DC0-B90DBC235276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27" creationId="{47339B93-8A71-41D3-907C-506923C4C861}"/>
          </ac:spMkLst>
        </pc:spChg>
        <pc:spChg chg="mod ord">
          <ac:chgData name="최종국" userId="d7de6b52-f682-43f9-b40e-d6efc43124b2" providerId="ADAL" clId="{D468A4F2-D476-42B1-BCD1-4058C54678A6}" dt="2023-08-19T03:06:45.430" v="4102" actId="122"/>
          <ac:spMkLst>
            <pc:docMk/>
            <pc:sldMk cId="886911068" sldId="1297"/>
            <ac:spMk id="29" creationId="{CAAD2D8B-47B6-4A45-BA0E-177CC43B60A5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30" creationId="{6BC4CD33-C663-445B-8CDC-EDB7E2090439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32" creationId="{17C83576-61D8-455B-AD5A-A27286B01ED8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36" creationId="{6132AC77-411D-4E46-9A81-02D75BF2913C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37" creationId="{79248969-AEAC-4A22-A2A9-71EA93D361B0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38" creationId="{AABB0942-3084-419D-AB43-37B8A1584698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39" creationId="{B9B45A65-999A-46F9-A90F-6605A1C552D7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0" creationId="{804AF797-6A43-4491-A57D-9C5BBAF6C89D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1" creationId="{CAA245E8-C581-4A56-91E4-7D742E046520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2" creationId="{28CD462F-8BC0-4731-AD31-62E03CD63EEF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3" creationId="{8ADD504E-4879-46A3-A0E8-966A63F4094B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4" creationId="{0FB509CE-1504-48E2-AAED-497E30C0EE7C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5" creationId="{2E487943-0A05-4029-AC5E-B6B8FFCC7B78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6" creationId="{A0F926D0-0ADB-4D63-9815-660CAA97C663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7" creationId="{330D2678-A71C-43DF-871D-5E954ECB06DB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8" creationId="{69B05261-02DC-4988-BFA8-E2D59D1DE91E}"/>
          </ac:spMkLst>
        </pc:spChg>
        <pc:spChg chg="mod">
          <ac:chgData name="최종국" userId="d7de6b52-f682-43f9-b40e-d6efc43124b2" providerId="ADAL" clId="{D468A4F2-D476-42B1-BCD1-4058C54678A6}" dt="2023-08-19T03:06:32.431" v="4101" actId="1036"/>
          <ac:spMkLst>
            <pc:docMk/>
            <pc:sldMk cId="886911068" sldId="1297"/>
            <ac:spMk id="49" creationId="{8E3FA438-0BCB-46FB-BEA6-CB9791C042C8}"/>
          </ac:spMkLst>
        </pc:spChg>
        <pc:spChg chg="del mod ord">
          <ac:chgData name="최종국" userId="d7de6b52-f682-43f9-b40e-d6efc43124b2" providerId="ADAL" clId="{D468A4F2-D476-42B1-BCD1-4058C54678A6}" dt="2023-08-19T03:05:31.937" v="4022" actId="478"/>
          <ac:spMkLst>
            <pc:docMk/>
            <pc:sldMk cId="886911068" sldId="1297"/>
            <ac:spMk id="55" creationId="{F4F278E7-CA92-43DB-B5F8-83EB49F98F4B}"/>
          </ac:spMkLst>
        </pc:spChg>
        <pc:spChg chg="del mod ord">
          <ac:chgData name="최종국" userId="d7de6b52-f682-43f9-b40e-d6efc43124b2" providerId="ADAL" clId="{D468A4F2-D476-42B1-BCD1-4058C54678A6}" dt="2023-08-19T03:05:31.937" v="4022" actId="478"/>
          <ac:spMkLst>
            <pc:docMk/>
            <pc:sldMk cId="886911068" sldId="1297"/>
            <ac:spMk id="56" creationId="{8E3EBE93-7232-4FCB-B811-1F7924077F81}"/>
          </ac:spMkLst>
        </pc:spChg>
        <pc:spChg chg="del mod ord">
          <ac:chgData name="최종국" userId="d7de6b52-f682-43f9-b40e-d6efc43124b2" providerId="ADAL" clId="{D468A4F2-D476-42B1-BCD1-4058C54678A6}" dt="2023-08-19T03:06:26.616" v="4089" actId="478"/>
          <ac:spMkLst>
            <pc:docMk/>
            <pc:sldMk cId="886911068" sldId="1297"/>
            <ac:spMk id="57" creationId="{EE2B6B19-F39D-4C23-88EB-A340B1D6A344}"/>
          </ac:spMkLst>
        </pc:spChg>
        <pc:graphicFrameChg chg="mod">
          <ac:chgData name="최종국" userId="d7de6b52-f682-43f9-b40e-d6efc43124b2" providerId="ADAL" clId="{D468A4F2-D476-42B1-BCD1-4058C54678A6}" dt="2023-08-19T03:06:32.431" v="4101" actId="1036"/>
          <ac:graphicFrameMkLst>
            <pc:docMk/>
            <pc:sldMk cId="886911068" sldId="1297"/>
            <ac:graphicFrameMk id="3" creationId="{D935DF94-DD6F-4493-8138-417558B51A47}"/>
          </ac:graphicFrameMkLst>
        </pc:graphicFrameChg>
        <pc:cxnChg chg="mod">
          <ac:chgData name="최종국" userId="d7de6b52-f682-43f9-b40e-d6efc43124b2" providerId="ADAL" clId="{D468A4F2-D476-42B1-BCD1-4058C54678A6}" dt="2023-08-19T03:06:32.431" v="4101" actId="1036"/>
          <ac:cxnSpMkLst>
            <pc:docMk/>
            <pc:sldMk cId="886911068" sldId="1297"/>
            <ac:cxnSpMk id="11" creationId="{FA90F3EF-0B0F-4228-B58A-9831B4B65D12}"/>
          </ac:cxnSpMkLst>
        </pc:cxnChg>
        <pc:cxnChg chg="mod">
          <ac:chgData name="최종국" userId="d7de6b52-f682-43f9-b40e-d6efc43124b2" providerId="ADAL" clId="{D468A4F2-D476-42B1-BCD1-4058C54678A6}" dt="2023-08-19T03:06:32.431" v="4101" actId="1036"/>
          <ac:cxnSpMkLst>
            <pc:docMk/>
            <pc:sldMk cId="886911068" sldId="1297"/>
            <ac:cxnSpMk id="33" creationId="{8479FB03-83DB-4641-A3EC-E7E6F77EB858}"/>
          </ac:cxnSpMkLst>
        </pc:cxnChg>
        <pc:cxnChg chg="mod">
          <ac:chgData name="최종국" userId="d7de6b52-f682-43f9-b40e-d6efc43124b2" providerId="ADAL" clId="{D468A4F2-D476-42B1-BCD1-4058C54678A6}" dt="2023-08-19T03:06:32.431" v="4101" actId="1036"/>
          <ac:cxnSpMkLst>
            <pc:docMk/>
            <pc:sldMk cId="886911068" sldId="1297"/>
            <ac:cxnSpMk id="34" creationId="{AE5F80BF-EB0D-421B-8829-F15C49039DA4}"/>
          </ac:cxnSpMkLst>
        </pc:cxnChg>
      </pc:sldChg>
      <pc:sldChg chg="addSp delSp modSp add mod modClrScheme chgLayout">
        <pc:chgData name="최종국" userId="d7de6b52-f682-43f9-b40e-d6efc43124b2" providerId="ADAL" clId="{D468A4F2-D476-42B1-BCD1-4058C54678A6}" dt="2023-08-19T03:01:58.572" v="3948" actId="113"/>
        <pc:sldMkLst>
          <pc:docMk/>
          <pc:sldMk cId="2867538713" sldId="1298"/>
        </pc:sldMkLst>
        <pc:spChg chg="add mod">
          <ac:chgData name="최종국" userId="d7de6b52-f682-43f9-b40e-d6efc43124b2" providerId="ADAL" clId="{D468A4F2-D476-42B1-BCD1-4058C54678A6}" dt="2023-08-19T02:59:59.152" v="3913"/>
          <ac:spMkLst>
            <pc:docMk/>
            <pc:sldMk cId="2867538713" sldId="1298"/>
            <ac:spMk id="2" creationId="{60DB059A-D1A2-0FCC-A5F7-1F93362F5F97}"/>
          </ac:spMkLst>
        </pc:spChg>
        <pc:spChg chg="add del mod">
          <ac:chgData name="최종국" userId="d7de6b52-f682-43f9-b40e-d6efc43124b2" providerId="ADAL" clId="{D468A4F2-D476-42B1-BCD1-4058C54678A6}" dt="2023-08-19T03:00:18.602" v="3916" actId="478"/>
          <ac:spMkLst>
            <pc:docMk/>
            <pc:sldMk cId="2867538713" sldId="1298"/>
            <ac:spMk id="3" creationId="{BA1E0CF4-9872-58CF-248C-3635C8AA45B5}"/>
          </ac:spMkLst>
        </pc:spChg>
        <pc:spChg chg="mod">
          <ac:chgData name="최종국" userId="d7de6b52-f682-43f9-b40e-d6efc43124b2" providerId="ADAL" clId="{D468A4F2-D476-42B1-BCD1-4058C54678A6}" dt="2023-08-19T02:56:42.146" v="3875" actId="1076"/>
          <ac:spMkLst>
            <pc:docMk/>
            <pc:sldMk cId="2867538713" sldId="1298"/>
            <ac:spMk id="4" creationId="{38AEB0A5-5003-4286-9B9B-A647DF8B5104}"/>
          </ac:spMkLst>
        </pc:spChg>
        <pc:spChg chg="mod">
          <ac:chgData name="최종국" userId="d7de6b52-f682-43f9-b40e-d6efc43124b2" providerId="ADAL" clId="{D468A4F2-D476-42B1-BCD1-4058C54678A6}" dt="2023-08-19T02:56:42.146" v="3875" actId="1076"/>
          <ac:spMkLst>
            <pc:docMk/>
            <pc:sldMk cId="2867538713" sldId="1298"/>
            <ac:spMk id="5" creationId="{D1DA9A7C-1D20-4B1A-9FE6-88D125B3D798}"/>
          </ac:spMkLst>
        </pc:spChg>
        <pc:spChg chg="mod">
          <ac:chgData name="최종국" userId="d7de6b52-f682-43f9-b40e-d6efc43124b2" providerId="ADAL" clId="{D468A4F2-D476-42B1-BCD1-4058C54678A6}" dt="2023-08-19T02:56:42.146" v="3875" actId="1076"/>
          <ac:spMkLst>
            <pc:docMk/>
            <pc:sldMk cId="2867538713" sldId="1298"/>
            <ac:spMk id="6" creationId="{13F25B90-9E23-4731-ABA1-01954CAF3625}"/>
          </ac:spMkLst>
        </pc:spChg>
        <pc:spChg chg="mod">
          <ac:chgData name="최종국" userId="d7de6b52-f682-43f9-b40e-d6efc43124b2" providerId="ADAL" clId="{D468A4F2-D476-42B1-BCD1-4058C54678A6}" dt="2023-08-19T02:56:42.146" v="3875" actId="1076"/>
          <ac:spMkLst>
            <pc:docMk/>
            <pc:sldMk cId="2867538713" sldId="1298"/>
            <ac:spMk id="7" creationId="{5F3C95FC-86EC-4D78-8106-AD5632DD6966}"/>
          </ac:spMkLst>
        </pc:spChg>
        <pc:spChg chg="mod">
          <ac:chgData name="최종국" userId="d7de6b52-f682-43f9-b40e-d6efc43124b2" providerId="ADAL" clId="{D468A4F2-D476-42B1-BCD1-4058C54678A6}" dt="2023-08-19T02:56:42.146" v="3875" actId="1076"/>
          <ac:spMkLst>
            <pc:docMk/>
            <pc:sldMk cId="2867538713" sldId="1298"/>
            <ac:spMk id="8" creationId="{C45ADA34-B728-43FD-8ABD-1C5BB23B36D0}"/>
          </ac:spMkLst>
        </pc:spChg>
        <pc:spChg chg="mod">
          <ac:chgData name="최종국" userId="d7de6b52-f682-43f9-b40e-d6efc43124b2" providerId="ADAL" clId="{D468A4F2-D476-42B1-BCD1-4058C54678A6}" dt="2023-08-19T02:56:42.146" v="3875" actId="1076"/>
          <ac:spMkLst>
            <pc:docMk/>
            <pc:sldMk cId="2867538713" sldId="1298"/>
            <ac:spMk id="9" creationId="{08B79899-3068-456C-BC6E-059438CE618D}"/>
          </ac:spMkLst>
        </pc:spChg>
        <pc:spChg chg="mod">
          <ac:chgData name="최종국" userId="d7de6b52-f682-43f9-b40e-d6efc43124b2" providerId="ADAL" clId="{D468A4F2-D476-42B1-BCD1-4058C54678A6}" dt="2023-08-19T02:56:42.146" v="3875" actId="1076"/>
          <ac:spMkLst>
            <pc:docMk/>
            <pc:sldMk cId="2867538713" sldId="1298"/>
            <ac:spMk id="10" creationId="{51F7B0EA-8A8A-4C63-851D-E34CBB619AF0}"/>
          </ac:spMkLst>
        </pc:spChg>
        <pc:spChg chg="mod">
          <ac:chgData name="최종국" userId="d7de6b52-f682-43f9-b40e-d6efc43124b2" providerId="ADAL" clId="{D468A4F2-D476-42B1-BCD1-4058C54678A6}" dt="2023-08-19T02:56:42.146" v="3875" actId="1076"/>
          <ac:spMkLst>
            <pc:docMk/>
            <pc:sldMk cId="2867538713" sldId="1298"/>
            <ac:spMk id="11" creationId="{A130DAFC-A60B-456A-895C-366CB2DBC00F}"/>
          </ac:spMkLst>
        </pc:spChg>
        <pc:spChg chg="add mod">
          <ac:chgData name="최종국" userId="d7de6b52-f682-43f9-b40e-d6efc43124b2" providerId="ADAL" clId="{D468A4F2-D476-42B1-BCD1-4058C54678A6}" dt="2023-08-19T03:00:37.099" v="3936" actId="20577"/>
          <ac:spMkLst>
            <pc:docMk/>
            <pc:sldMk cId="2867538713" sldId="1298"/>
            <ac:spMk id="12" creationId="{CCAE6907-CBBD-A97B-DB0D-0204058034C8}"/>
          </ac:spMkLst>
        </pc:spChg>
        <pc:spChg chg="mod ord">
          <ac:chgData name="최종국" userId="d7de6b52-f682-43f9-b40e-d6efc43124b2" providerId="ADAL" clId="{D468A4F2-D476-42B1-BCD1-4058C54678A6}" dt="2023-08-19T03:01:58.572" v="3948" actId="113"/>
          <ac:spMkLst>
            <pc:docMk/>
            <pc:sldMk cId="2867538713" sldId="1298"/>
            <ac:spMk id="14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0:38.998" v="3937" actId="478"/>
          <ac:spMkLst>
            <pc:docMk/>
            <pc:sldMk cId="2867538713" sldId="1298"/>
            <ac:spMk id="15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0:38.998" v="3937" actId="478"/>
          <ac:spMkLst>
            <pc:docMk/>
            <pc:sldMk cId="2867538713" sldId="1298"/>
            <ac:spMk id="16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0:42.612" v="3938" actId="478"/>
          <ac:spMkLst>
            <pc:docMk/>
            <pc:sldMk cId="2867538713" sldId="1298"/>
            <ac:spMk id="17" creationId="{00000000-0000-0000-0000-000000000000}"/>
          </ac:spMkLst>
        </pc:spChg>
      </pc:sldChg>
      <pc:sldChg chg="addSp delSp modSp add mod modClrScheme chgLayout">
        <pc:chgData name="최종국" userId="d7de6b52-f682-43f9-b40e-d6efc43124b2" providerId="ADAL" clId="{D468A4F2-D476-42B1-BCD1-4058C54678A6}" dt="2023-08-19T03:07:38.933" v="4136" actId="478"/>
        <pc:sldMkLst>
          <pc:docMk/>
          <pc:sldMk cId="3928759623" sldId="1302"/>
        </pc:sldMkLst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2" creationId="{A1616849-138B-43FC-894A-255A74488DD5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3" creationId="{ACA77B81-13D5-474D-AD8D-43D3C7DFB042}"/>
          </ac:spMkLst>
        </pc:spChg>
        <pc:spChg chg="add mod">
          <ac:chgData name="최종국" userId="d7de6b52-f682-43f9-b40e-d6efc43124b2" providerId="ADAL" clId="{D468A4F2-D476-42B1-BCD1-4058C54678A6}" dt="2023-08-19T03:07:14.251" v="4105"/>
          <ac:spMkLst>
            <pc:docMk/>
            <pc:sldMk cId="3928759623" sldId="1302"/>
            <ac:spMk id="4" creationId="{8E8A2929-F8D6-AFA4-362D-59F158B9494A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5" creationId="{BF68CD13-3EDB-41D4-8134-E1014D7AC165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7" creationId="{90114379-7F7C-44AA-89E8-137F5124060B}"/>
          </ac:spMkLst>
        </pc:spChg>
        <pc:spChg chg="add mod">
          <ac:chgData name="최종국" userId="d7de6b52-f682-43f9-b40e-d6efc43124b2" providerId="ADAL" clId="{D468A4F2-D476-42B1-BCD1-4058C54678A6}" dt="2023-08-19T03:07:23.444" v="4119" actId="20577"/>
          <ac:spMkLst>
            <pc:docMk/>
            <pc:sldMk cId="3928759623" sldId="1302"/>
            <ac:spMk id="8" creationId="{A559398A-B211-9D06-5225-F91C003FF3FF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35" creationId="{49E943F9-CAFD-4657-A719-29F4C55E6607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40" creationId="{BA2F7A03-EA22-409C-8B3B-EBC74F1E83D9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50" creationId="{B9AEC5B9-A1F1-4B29-99A2-0A423FD0EE5F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51" creationId="{F6F7B29B-1CCB-4D08-9060-369F9C0D353B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52" creationId="{662A9FA5-7AB7-4785-B0E4-1136AB4BF822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54" creationId="{E2CB7890-B0E0-4F0C-9CB2-950B424F2DFE}"/>
          </ac:spMkLst>
        </pc:spChg>
        <pc:spChg chg="del mod ord">
          <ac:chgData name="최종국" userId="d7de6b52-f682-43f9-b40e-d6efc43124b2" providerId="ADAL" clId="{D468A4F2-D476-42B1-BCD1-4058C54678A6}" dt="2023-08-19T03:07:10.662" v="4103" actId="478"/>
          <ac:spMkLst>
            <pc:docMk/>
            <pc:sldMk cId="3928759623" sldId="1302"/>
            <ac:spMk id="55" creationId="{F4F278E7-CA92-43DB-B5F8-83EB49F98F4B}"/>
          </ac:spMkLst>
        </pc:spChg>
        <pc:spChg chg="del mod ord">
          <ac:chgData name="최종국" userId="d7de6b52-f682-43f9-b40e-d6efc43124b2" providerId="ADAL" clId="{D468A4F2-D476-42B1-BCD1-4058C54678A6}" dt="2023-08-19T03:07:10.662" v="4103" actId="478"/>
          <ac:spMkLst>
            <pc:docMk/>
            <pc:sldMk cId="3928759623" sldId="1302"/>
            <ac:spMk id="56" creationId="{8E3EBE93-7232-4FCB-B811-1F7924077F81}"/>
          </ac:spMkLst>
        </pc:spChg>
        <pc:spChg chg="del mod ord">
          <ac:chgData name="최종국" userId="d7de6b52-f682-43f9-b40e-d6efc43124b2" providerId="ADAL" clId="{D468A4F2-D476-42B1-BCD1-4058C54678A6}" dt="2023-08-19T03:07:38.933" v="4136" actId="478"/>
          <ac:spMkLst>
            <pc:docMk/>
            <pc:sldMk cId="3928759623" sldId="1302"/>
            <ac:spMk id="57" creationId="{EE2B6B19-F39D-4C23-88EB-A340B1D6A344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58" creationId="{B8F6CFDD-66AC-49F5-9C0A-3C8B91BD3383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59" creationId="{7A2CC309-C771-48EE-A1FF-21EE06E8D28C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61" creationId="{B10A785D-6E85-409C-8626-13CC51E661B7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62" creationId="{7E590D13-E27D-49A7-8021-BE2A033A6CC2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65" creationId="{F7E6F7A3-2C3A-494C-83D3-2555799C0A0A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66" creationId="{951B7CE8-8032-4756-8304-1B454165CFED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67" creationId="{D5ECCEE4-F110-496F-9320-215A50966E6F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68" creationId="{9E347447-3C86-4639-99C3-E0B33C082498}"/>
          </ac:spMkLst>
        </pc:spChg>
        <pc:spChg chg="mod">
          <ac:chgData name="최종국" userId="d7de6b52-f682-43f9-b40e-d6efc43124b2" providerId="ADAL" clId="{D468A4F2-D476-42B1-BCD1-4058C54678A6}" dt="2023-08-19T03:07:35.059" v="4135" actId="1036"/>
          <ac:spMkLst>
            <pc:docMk/>
            <pc:sldMk cId="3928759623" sldId="1302"/>
            <ac:spMk id="69" creationId="{96ED6D46-CE20-4A40-B3A3-86BEB11876EB}"/>
          </ac:spMkLst>
        </pc:spChg>
        <pc:cxnChg chg="mod">
          <ac:chgData name="최종국" userId="d7de6b52-f682-43f9-b40e-d6efc43124b2" providerId="ADAL" clId="{D468A4F2-D476-42B1-BCD1-4058C54678A6}" dt="2023-08-19T03:07:35.059" v="4135" actId="1036"/>
          <ac:cxnSpMkLst>
            <pc:docMk/>
            <pc:sldMk cId="3928759623" sldId="1302"/>
            <ac:cxnSpMk id="6" creationId="{9E3F0EE7-9261-4AD1-81F5-47D2B529C25E}"/>
          </ac:cxnSpMkLst>
        </pc:cxnChg>
        <pc:cxnChg chg="mod">
          <ac:chgData name="최종국" userId="d7de6b52-f682-43f9-b40e-d6efc43124b2" providerId="ADAL" clId="{D468A4F2-D476-42B1-BCD1-4058C54678A6}" dt="2023-08-19T03:07:35.059" v="4135" actId="1036"/>
          <ac:cxnSpMkLst>
            <pc:docMk/>
            <pc:sldMk cId="3928759623" sldId="1302"/>
            <ac:cxnSpMk id="12" creationId="{574066BB-DE07-43F8-A486-5EFC2B6ABCF3}"/>
          </ac:cxnSpMkLst>
        </pc:cxnChg>
        <pc:cxnChg chg="mod">
          <ac:chgData name="최종국" userId="d7de6b52-f682-43f9-b40e-d6efc43124b2" providerId="ADAL" clId="{D468A4F2-D476-42B1-BCD1-4058C54678A6}" dt="2023-08-19T03:07:35.059" v="4135" actId="1036"/>
          <ac:cxnSpMkLst>
            <pc:docMk/>
            <pc:sldMk cId="3928759623" sldId="1302"/>
            <ac:cxnSpMk id="32" creationId="{4499BCE7-37FF-4C71-81AC-C1374DA97EDB}"/>
          </ac:cxnSpMkLst>
        </pc:cxnChg>
        <pc:cxnChg chg="mod">
          <ac:chgData name="최종국" userId="d7de6b52-f682-43f9-b40e-d6efc43124b2" providerId="ADAL" clId="{D468A4F2-D476-42B1-BCD1-4058C54678A6}" dt="2023-08-19T03:07:35.059" v="4135" actId="1036"/>
          <ac:cxnSpMkLst>
            <pc:docMk/>
            <pc:sldMk cId="3928759623" sldId="1302"/>
            <ac:cxnSpMk id="33" creationId="{30C5EDF8-2A1B-431C-A714-A8315BDA2621}"/>
          </ac:cxnSpMkLst>
        </pc:cxnChg>
        <pc:cxnChg chg="mod">
          <ac:chgData name="최종국" userId="d7de6b52-f682-43f9-b40e-d6efc43124b2" providerId="ADAL" clId="{D468A4F2-D476-42B1-BCD1-4058C54678A6}" dt="2023-08-19T03:07:35.059" v="4135" actId="1036"/>
          <ac:cxnSpMkLst>
            <pc:docMk/>
            <pc:sldMk cId="3928759623" sldId="1302"/>
            <ac:cxnSpMk id="36" creationId="{AD5E2D68-6D5C-42F7-B457-52C90CF580E8}"/>
          </ac:cxnSpMkLst>
        </pc:cxnChg>
        <pc:cxnChg chg="mod">
          <ac:chgData name="최종국" userId="d7de6b52-f682-43f9-b40e-d6efc43124b2" providerId="ADAL" clId="{D468A4F2-D476-42B1-BCD1-4058C54678A6}" dt="2023-08-19T03:07:35.059" v="4135" actId="1036"/>
          <ac:cxnSpMkLst>
            <pc:docMk/>
            <pc:sldMk cId="3928759623" sldId="1302"/>
            <ac:cxnSpMk id="37" creationId="{C86B7370-6A5B-42DA-B6A4-05F361C71C91}"/>
          </ac:cxnSpMkLst>
        </pc:cxnChg>
        <pc:cxnChg chg="mod">
          <ac:chgData name="최종국" userId="d7de6b52-f682-43f9-b40e-d6efc43124b2" providerId="ADAL" clId="{D468A4F2-D476-42B1-BCD1-4058C54678A6}" dt="2023-08-19T03:07:35.059" v="4135" actId="1036"/>
          <ac:cxnSpMkLst>
            <pc:docMk/>
            <pc:sldMk cId="3928759623" sldId="1302"/>
            <ac:cxnSpMk id="38" creationId="{885704E5-7303-4EAD-A8FE-2C725A8DEF59}"/>
          </ac:cxnSpMkLst>
        </pc:cxnChg>
        <pc:cxnChg chg="mod">
          <ac:chgData name="최종국" userId="d7de6b52-f682-43f9-b40e-d6efc43124b2" providerId="ADAL" clId="{D468A4F2-D476-42B1-BCD1-4058C54678A6}" dt="2023-08-19T03:07:35.059" v="4135" actId="1036"/>
          <ac:cxnSpMkLst>
            <pc:docMk/>
            <pc:sldMk cId="3928759623" sldId="1302"/>
            <ac:cxnSpMk id="39" creationId="{8FD0EEE8-F264-4DA7-8162-8DD08FEF3DC1}"/>
          </ac:cxnSpMkLst>
        </pc:cxnChg>
      </pc:sldChg>
      <pc:sldChg chg="addSp delSp modSp add mod modClrScheme chgLayout">
        <pc:chgData name="최종국" userId="d7de6b52-f682-43f9-b40e-d6efc43124b2" providerId="ADAL" clId="{D468A4F2-D476-42B1-BCD1-4058C54678A6}" dt="2023-08-19T03:05:04.738" v="4018" actId="478"/>
        <pc:sldMkLst>
          <pc:docMk/>
          <pc:sldMk cId="1118007344" sldId="1303"/>
        </pc:sldMkLst>
        <pc:spChg chg="mod ord">
          <ac:chgData name="최종국" userId="d7de6b52-f682-43f9-b40e-d6efc43124b2" providerId="ADAL" clId="{D468A4F2-D476-42B1-BCD1-4058C54678A6}" dt="2023-08-19T03:04:40.429" v="3998" actId="113"/>
          <ac:spMkLst>
            <pc:docMk/>
            <pc:sldMk cId="1118007344" sldId="1303"/>
            <ac:spMk id="2" creationId="{ACB7462F-7C19-4443-BB00-DA38B328341C}"/>
          </ac:spMkLst>
        </pc:spChg>
        <pc:spChg chg="del mod ord">
          <ac:chgData name="최종국" userId="d7de6b52-f682-43f9-b40e-d6efc43124b2" providerId="ADAL" clId="{D468A4F2-D476-42B1-BCD1-4058C54678A6}" dt="2023-08-19T03:04:46.603" v="4000" actId="478"/>
          <ac:spMkLst>
            <pc:docMk/>
            <pc:sldMk cId="1118007344" sldId="1303"/>
            <ac:spMk id="3" creationId="{7E796447-E3C0-4F86-872C-6A4BEF04EC05}"/>
          </ac:spMkLst>
        </pc:spChg>
        <pc:spChg chg="del mod ord">
          <ac:chgData name="최종국" userId="d7de6b52-f682-43f9-b40e-d6efc43124b2" providerId="ADAL" clId="{D468A4F2-D476-42B1-BCD1-4058C54678A6}" dt="2023-08-19T03:04:46.603" v="4000" actId="478"/>
          <ac:spMkLst>
            <pc:docMk/>
            <pc:sldMk cId="1118007344" sldId="1303"/>
            <ac:spMk id="4" creationId="{F304B167-81C1-42DD-9063-8E0A3671DC6E}"/>
          </ac:spMkLst>
        </pc:spChg>
        <pc:spChg chg="del mod ord">
          <ac:chgData name="최종국" userId="d7de6b52-f682-43f9-b40e-d6efc43124b2" providerId="ADAL" clId="{D468A4F2-D476-42B1-BCD1-4058C54678A6}" dt="2023-08-19T03:05:04.738" v="4018" actId="478"/>
          <ac:spMkLst>
            <pc:docMk/>
            <pc:sldMk cId="1118007344" sldId="1303"/>
            <ac:spMk id="5" creationId="{0581B256-1F5F-441A-9DBE-A7AC221108AB}"/>
          </ac:spMkLst>
        </pc:spChg>
        <pc:spChg chg="add mod">
          <ac:chgData name="최종국" userId="d7de6b52-f682-43f9-b40e-d6efc43124b2" providerId="ADAL" clId="{D468A4F2-D476-42B1-BCD1-4058C54678A6}" dt="2023-08-19T03:04:54.810" v="4001"/>
          <ac:spMkLst>
            <pc:docMk/>
            <pc:sldMk cId="1118007344" sldId="1303"/>
            <ac:spMk id="6" creationId="{1E23E461-FA9B-3F80-A17D-BB09F4BB8791}"/>
          </ac:spMkLst>
        </pc:spChg>
        <pc:spChg chg="add mod">
          <ac:chgData name="최종국" userId="d7de6b52-f682-43f9-b40e-d6efc43124b2" providerId="ADAL" clId="{D468A4F2-D476-42B1-BCD1-4058C54678A6}" dt="2023-08-19T03:05:02.116" v="4017" actId="20577"/>
          <ac:spMkLst>
            <pc:docMk/>
            <pc:sldMk cId="1118007344" sldId="1303"/>
            <ac:spMk id="7" creationId="{DAFFB395-0BD8-7C9E-55EC-C837C6C3BC03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47" creationId="{7644357D-15C9-48F2-B36B-77153A39CCB3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48" creationId="{27E269E6-67B3-485F-812F-C38004367198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49" creationId="{EC58D0DE-36FB-46A3-9A17-6BF4C721A77C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50" creationId="{2D6B8CAF-3F97-4DE5-8B47-08BAA0C12CF3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51" creationId="{4259F407-A6C0-4196-8BB3-D426C4AD4917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52" creationId="{2D6F4F5A-1454-4C71-89D1-94A1CC3C5A86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53" creationId="{B46377A0-A7FB-462C-9B07-8A86EF27DA1B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54" creationId="{D03F0BDF-EE07-4CFD-86C4-719A5A7D07D2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55" creationId="{BE5203CA-B746-496A-8E0E-095F38B17A08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56" creationId="{F8CEAA00-D40A-4674-A56F-52D436C8AF9B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57" creationId="{93625F3C-0E66-4747-8DBE-DD5FE5E6EF70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58" creationId="{08166410-5FFF-44F6-AAAF-201D199F45B2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60" creationId="{8F1E3DB9-FBEB-4535-97B6-15CE8D572A68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61" creationId="{E011A6C1-338F-4ACA-800B-33A67422A20E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62" creationId="{62DD3328-7AA2-455A-8334-D5FAD480479C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63" creationId="{9773271D-A8AB-49F1-8AEC-62D8902DCBAF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64" creationId="{7F723C18-D236-4C7C-ADB9-E2FF0AD37A35}"/>
          </ac:spMkLst>
        </pc:spChg>
        <pc:spChg chg="mod">
          <ac:chgData name="최종국" userId="d7de6b52-f682-43f9-b40e-d6efc43124b2" providerId="ADAL" clId="{D468A4F2-D476-42B1-BCD1-4058C54678A6}" dt="2023-08-19T03:04:19.315" v="3992" actId="1036"/>
          <ac:spMkLst>
            <pc:docMk/>
            <pc:sldMk cId="1118007344" sldId="1303"/>
            <ac:spMk id="65" creationId="{B56F5EC1-8E43-4D9F-86CD-65969CF771F7}"/>
          </ac:spMkLst>
        </pc:spChg>
      </pc:sldChg>
      <pc:sldChg chg="addSp delSp modSp add mod modClrScheme chgLayout">
        <pc:chgData name="최종국" userId="d7de6b52-f682-43f9-b40e-d6efc43124b2" providerId="ADAL" clId="{D468A4F2-D476-42B1-BCD1-4058C54678A6}" dt="2023-08-19T03:05:17.640" v="4019"/>
        <pc:sldMkLst>
          <pc:docMk/>
          <pc:sldMk cId="1331600613" sldId="1304"/>
        </pc:sldMkLst>
        <pc:spChg chg="add mod">
          <ac:chgData name="최종국" userId="d7de6b52-f682-43f9-b40e-d6efc43124b2" providerId="ADAL" clId="{D468A4F2-D476-42B1-BCD1-4058C54678A6}" dt="2023-08-19T03:03:39.104" v="3969" actId="20577"/>
          <ac:spMkLst>
            <pc:docMk/>
            <pc:sldMk cId="1331600613" sldId="1304"/>
            <ac:spMk id="2" creationId="{3E9B85D1-18A8-589F-DE71-FFC8F5B05C0F}"/>
          </ac:spMkLst>
        </pc:spChg>
        <pc:spChg chg="add mod">
          <ac:chgData name="최종국" userId="d7de6b52-f682-43f9-b40e-d6efc43124b2" providerId="ADAL" clId="{D468A4F2-D476-42B1-BCD1-4058C54678A6}" dt="2023-08-19T03:05:17.640" v="4019"/>
          <ac:spMkLst>
            <pc:docMk/>
            <pc:sldMk cId="1331600613" sldId="1304"/>
            <ac:spMk id="3" creationId="{CF47F07C-8946-0BF9-C816-B1207C48C8E3}"/>
          </ac:spMkLst>
        </pc:spChg>
        <pc:spChg chg="mod ord">
          <ac:chgData name="최종국" userId="d7de6b52-f682-43f9-b40e-d6efc43124b2" providerId="ADAL" clId="{D468A4F2-D476-42B1-BCD1-4058C54678A6}" dt="2023-08-19T03:03:50.212" v="3974" actId="113"/>
          <ac:spMkLst>
            <pc:docMk/>
            <pc:sldMk cId="1331600613" sldId="1304"/>
            <ac:spMk id="14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3:29.658" v="3952" actId="478"/>
          <ac:spMkLst>
            <pc:docMk/>
            <pc:sldMk cId="1331600613" sldId="1304"/>
            <ac:spMk id="15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3:29.658" v="3952" actId="478"/>
          <ac:spMkLst>
            <pc:docMk/>
            <pc:sldMk cId="1331600613" sldId="1304"/>
            <ac:spMk id="16" creationId="{00000000-0000-0000-0000-000000000000}"/>
          </ac:spMkLst>
        </pc:spChg>
        <pc:spChg chg="del mod ord">
          <ac:chgData name="최종국" userId="d7de6b52-f682-43f9-b40e-d6efc43124b2" providerId="ADAL" clId="{D468A4F2-D476-42B1-BCD1-4058C54678A6}" dt="2023-08-19T03:03:41.249" v="3970" actId="478"/>
          <ac:spMkLst>
            <pc:docMk/>
            <pc:sldMk cId="1331600613" sldId="1304"/>
            <ac:spMk id="17" creationId="{00000000-0000-0000-0000-000000000000}"/>
          </ac:spMkLst>
        </pc:spChg>
        <pc:graphicFrameChg chg="mod">
          <ac:chgData name="최종국" userId="d7de6b52-f682-43f9-b40e-d6efc43124b2" providerId="ADAL" clId="{D468A4F2-D476-42B1-BCD1-4058C54678A6}" dt="2023-08-19T03:03:55.294" v="3980" actId="1036"/>
          <ac:graphicFrameMkLst>
            <pc:docMk/>
            <pc:sldMk cId="1331600613" sldId="1304"/>
            <ac:graphicFrameMk id="38" creationId="{9A73ABF8-3C39-4DC3-8945-7A4526669E39}"/>
          </ac:graphicFrameMkLst>
        </pc:graphicFrameChg>
        <pc:graphicFrameChg chg="mod">
          <ac:chgData name="최종국" userId="d7de6b52-f682-43f9-b40e-d6efc43124b2" providerId="ADAL" clId="{D468A4F2-D476-42B1-BCD1-4058C54678A6}" dt="2023-08-19T03:03:55.294" v="3980" actId="1036"/>
          <ac:graphicFrameMkLst>
            <pc:docMk/>
            <pc:sldMk cId="1331600613" sldId="1304"/>
            <ac:graphicFrameMk id="46" creationId="{F003C9E2-C268-44AE-A19C-A7758F05F4D2}"/>
          </ac:graphicFrameMkLst>
        </pc:graphicFrameChg>
        <pc:graphicFrameChg chg="mod">
          <ac:chgData name="최종국" userId="d7de6b52-f682-43f9-b40e-d6efc43124b2" providerId="ADAL" clId="{D468A4F2-D476-42B1-BCD1-4058C54678A6}" dt="2023-08-19T03:03:55.294" v="3980" actId="1036"/>
          <ac:graphicFrameMkLst>
            <pc:docMk/>
            <pc:sldMk cId="1331600613" sldId="1304"/>
            <ac:graphicFrameMk id="47" creationId="{CDE2EDB8-5796-4B84-890D-84E22BC4633B}"/>
          </ac:graphicFrameMkLst>
        </pc:graphicFrameChg>
      </pc:sldChg>
      <pc:sldChg chg="addSp delSp modSp add mod chgLayout">
        <pc:chgData name="최종국" userId="d7de6b52-f682-43f9-b40e-d6efc43124b2" providerId="ADAL" clId="{D468A4F2-D476-42B1-BCD1-4058C54678A6}" dt="2023-08-21T02:49:09.912" v="16051" actId="20577"/>
        <pc:sldMkLst>
          <pc:docMk/>
          <pc:sldMk cId="3685760127" sldId="4092"/>
        </pc:sldMkLst>
        <pc:spChg chg="mod">
          <ac:chgData name="최종국" userId="d7de6b52-f682-43f9-b40e-d6efc43124b2" providerId="ADAL" clId="{D468A4F2-D476-42B1-BCD1-4058C54678A6}" dt="2023-08-19T02:07:12.381" v="3343" actId="20577"/>
          <ac:spMkLst>
            <pc:docMk/>
            <pc:sldMk cId="3685760127" sldId="4092"/>
            <ac:spMk id="2" creationId="{50AEB562-A317-41BE-6055-AFABFBF7EB96}"/>
          </ac:spMkLst>
        </pc:spChg>
        <pc:spChg chg="del mod">
          <ac:chgData name="최종국" userId="d7de6b52-f682-43f9-b40e-d6efc43124b2" providerId="ADAL" clId="{D468A4F2-D476-42B1-BCD1-4058C54678A6}" dt="2023-08-19T01:29:12.095" v="2468" actId="478"/>
          <ac:spMkLst>
            <pc:docMk/>
            <pc:sldMk cId="3685760127" sldId="4092"/>
            <ac:spMk id="4" creationId="{3D979572-EDA4-D80F-1DBB-45211AE80AC8}"/>
          </ac:spMkLst>
        </pc:spChg>
        <pc:spChg chg="add mod">
          <ac:chgData name="최종국" userId="d7de6b52-f682-43f9-b40e-d6efc43124b2" providerId="ADAL" clId="{D468A4F2-D476-42B1-BCD1-4058C54678A6}" dt="2023-08-20T07:52:32.669" v="14580" actId="20577"/>
          <ac:spMkLst>
            <pc:docMk/>
            <pc:sldMk cId="3685760127" sldId="4092"/>
            <ac:spMk id="4" creationId="{9A0AC597-79EE-E386-DB37-8EFDC618EC23}"/>
          </ac:spMkLst>
        </pc:spChg>
        <pc:spChg chg="del mod">
          <ac:chgData name="최종국" userId="d7de6b52-f682-43f9-b40e-d6efc43124b2" providerId="ADAL" clId="{D468A4F2-D476-42B1-BCD1-4058C54678A6}" dt="2023-08-19T01:30:59.167" v="2543" actId="478"/>
          <ac:spMkLst>
            <pc:docMk/>
            <pc:sldMk cId="3685760127" sldId="4092"/>
            <ac:spMk id="5" creationId="{5B4CF8D0-85BB-E069-DDFF-4D02F7D3D584}"/>
          </ac:spMkLst>
        </pc:spChg>
        <pc:spChg chg="add del mod">
          <ac:chgData name="최종국" userId="d7de6b52-f682-43f9-b40e-d6efc43124b2" providerId="ADAL" clId="{D468A4F2-D476-42B1-BCD1-4058C54678A6}" dt="2023-08-20T07:55:46.599" v="14586" actId="478"/>
          <ac:spMkLst>
            <pc:docMk/>
            <pc:sldMk cId="3685760127" sldId="4092"/>
            <ac:spMk id="5" creationId="{F0EBFC75-1C2B-566A-1CD0-66E9DDE59BBB}"/>
          </ac:spMkLst>
        </pc:spChg>
        <pc:spChg chg="add del mod">
          <ac:chgData name="최종국" userId="d7de6b52-f682-43f9-b40e-d6efc43124b2" providerId="ADAL" clId="{D468A4F2-D476-42B1-BCD1-4058C54678A6}" dt="2023-08-19T01:16:13.811" v="2286" actId="478"/>
          <ac:spMkLst>
            <pc:docMk/>
            <pc:sldMk cId="3685760127" sldId="4092"/>
            <ac:spMk id="6" creationId="{57D0DAE9-405C-7BBA-85F7-A7C9028BFAF1}"/>
          </ac:spMkLst>
        </pc:spChg>
        <pc:spChg chg="add mod">
          <ac:chgData name="최종국" userId="d7de6b52-f682-43f9-b40e-d6efc43124b2" providerId="ADAL" clId="{D468A4F2-D476-42B1-BCD1-4058C54678A6}" dt="2023-08-20T08:01:41.511" v="14824" actId="20577"/>
          <ac:spMkLst>
            <pc:docMk/>
            <pc:sldMk cId="3685760127" sldId="4092"/>
            <ac:spMk id="6" creationId="{D8502A74-3B7F-762A-1605-C21E1BAF46C6}"/>
          </ac:spMkLst>
        </pc:spChg>
        <pc:spChg chg="add mod">
          <ac:chgData name="최종국" userId="d7de6b52-f682-43f9-b40e-d6efc43124b2" providerId="ADAL" clId="{D468A4F2-D476-42B1-BCD1-4058C54678A6}" dt="2023-08-19T01:46:51.450" v="3099" actId="1035"/>
          <ac:spMkLst>
            <pc:docMk/>
            <pc:sldMk cId="3685760127" sldId="4092"/>
            <ac:spMk id="7" creationId="{8567A649-41BE-78A2-CE25-3CEF78D4B8C4}"/>
          </ac:spMkLst>
        </pc:spChg>
        <pc:spChg chg="add mod">
          <ac:chgData name="최종국" userId="d7de6b52-f682-43f9-b40e-d6efc43124b2" providerId="ADAL" clId="{D468A4F2-D476-42B1-BCD1-4058C54678A6}" dt="2023-08-19T01:46:40.458" v="3091" actId="1035"/>
          <ac:spMkLst>
            <pc:docMk/>
            <pc:sldMk cId="3685760127" sldId="4092"/>
            <ac:spMk id="8" creationId="{DD50A655-7227-B849-4E1F-5048B26090DA}"/>
          </ac:spMkLst>
        </pc:spChg>
        <pc:spChg chg="add mod">
          <ac:chgData name="최종국" userId="d7de6b52-f682-43f9-b40e-d6efc43124b2" providerId="ADAL" clId="{D468A4F2-D476-42B1-BCD1-4058C54678A6}" dt="2023-08-19T01:46:51.450" v="3099" actId="1035"/>
          <ac:spMkLst>
            <pc:docMk/>
            <pc:sldMk cId="3685760127" sldId="4092"/>
            <ac:spMk id="9" creationId="{8ACADBE9-207B-7155-8485-2DA7EBD8EFA8}"/>
          </ac:spMkLst>
        </pc:spChg>
        <pc:spChg chg="add mod">
          <ac:chgData name="최종국" userId="d7de6b52-f682-43f9-b40e-d6efc43124b2" providerId="ADAL" clId="{D468A4F2-D476-42B1-BCD1-4058C54678A6}" dt="2023-08-19T01:48:11.627" v="3139" actId="1035"/>
          <ac:spMkLst>
            <pc:docMk/>
            <pc:sldMk cId="3685760127" sldId="4092"/>
            <ac:spMk id="10" creationId="{84503648-134F-66AC-59A3-96989B565100}"/>
          </ac:spMkLst>
        </pc:spChg>
        <pc:spChg chg="add mod">
          <ac:chgData name="최종국" userId="d7de6b52-f682-43f9-b40e-d6efc43124b2" providerId="ADAL" clId="{D468A4F2-D476-42B1-BCD1-4058C54678A6}" dt="2023-08-19T01:48:11.627" v="3139" actId="1035"/>
          <ac:spMkLst>
            <pc:docMk/>
            <pc:sldMk cId="3685760127" sldId="4092"/>
            <ac:spMk id="11" creationId="{41AFC775-FF69-5C1F-7A83-945DD43A9594}"/>
          </ac:spMkLst>
        </pc:spChg>
        <pc:spChg chg="add mod">
          <ac:chgData name="최종국" userId="d7de6b52-f682-43f9-b40e-d6efc43124b2" providerId="ADAL" clId="{D468A4F2-D476-42B1-BCD1-4058C54678A6}" dt="2023-08-19T01:48:11.627" v="3139" actId="1035"/>
          <ac:spMkLst>
            <pc:docMk/>
            <pc:sldMk cId="3685760127" sldId="4092"/>
            <ac:spMk id="12" creationId="{D948C304-902C-2923-3339-D1FD4DDA3EE5}"/>
          </ac:spMkLst>
        </pc:spChg>
        <pc:spChg chg="add mod">
          <ac:chgData name="최종국" userId="d7de6b52-f682-43f9-b40e-d6efc43124b2" providerId="ADAL" clId="{D468A4F2-D476-42B1-BCD1-4058C54678A6}" dt="2023-08-19T01:48:36.772" v="3157" actId="20577"/>
          <ac:spMkLst>
            <pc:docMk/>
            <pc:sldMk cId="3685760127" sldId="4092"/>
            <ac:spMk id="13" creationId="{3135D364-CF85-19F1-80DD-D1D5142B3D6F}"/>
          </ac:spMkLst>
        </pc:spChg>
        <pc:spChg chg="add mod">
          <ac:chgData name="최종국" userId="d7de6b52-f682-43f9-b40e-d6efc43124b2" providerId="ADAL" clId="{D468A4F2-D476-42B1-BCD1-4058C54678A6}" dt="2023-08-19T01:49:18.926" v="3171" actId="14100"/>
          <ac:spMkLst>
            <pc:docMk/>
            <pc:sldMk cId="3685760127" sldId="4092"/>
            <ac:spMk id="14" creationId="{74D981E7-2CB5-AD04-D7C2-62F81D6C0128}"/>
          </ac:spMkLst>
        </pc:spChg>
        <pc:spChg chg="add mod">
          <ac:chgData name="최종국" userId="d7de6b52-f682-43f9-b40e-d6efc43124b2" providerId="ADAL" clId="{D468A4F2-D476-42B1-BCD1-4058C54678A6}" dt="2023-08-20T07:00:42.188" v="13439" actId="20577"/>
          <ac:spMkLst>
            <pc:docMk/>
            <pc:sldMk cId="3685760127" sldId="4092"/>
            <ac:spMk id="15" creationId="{0DBC7331-A616-65A4-A2E4-79D7175D812C}"/>
          </ac:spMkLst>
        </pc:spChg>
        <pc:spChg chg="add mod">
          <ac:chgData name="최종국" userId="d7de6b52-f682-43f9-b40e-d6efc43124b2" providerId="ADAL" clId="{D468A4F2-D476-42B1-BCD1-4058C54678A6}" dt="2023-08-19T01:47:01.478" v="3113" actId="1035"/>
          <ac:spMkLst>
            <pc:docMk/>
            <pc:sldMk cId="3685760127" sldId="4092"/>
            <ac:spMk id="16" creationId="{409D723B-3F3E-CC25-61C0-849FD5B9F4DB}"/>
          </ac:spMkLst>
        </pc:spChg>
        <pc:spChg chg="add mod">
          <ac:chgData name="최종국" userId="d7de6b52-f682-43f9-b40e-d6efc43124b2" providerId="ADAL" clId="{D468A4F2-D476-42B1-BCD1-4058C54678A6}" dt="2023-08-19T01:49:49.228" v="3201" actId="20577"/>
          <ac:spMkLst>
            <pc:docMk/>
            <pc:sldMk cId="3685760127" sldId="4092"/>
            <ac:spMk id="17" creationId="{79DADFE1-D350-9460-82C1-258B46B3286B}"/>
          </ac:spMkLst>
        </pc:spChg>
        <pc:spChg chg="add del mod">
          <ac:chgData name="최종국" userId="d7de6b52-f682-43f9-b40e-d6efc43124b2" providerId="ADAL" clId="{D468A4F2-D476-42B1-BCD1-4058C54678A6}" dt="2023-08-20T07:56:58.376" v="14683" actId="478"/>
          <ac:spMkLst>
            <pc:docMk/>
            <pc:sldMk cId="3685760127" sldId="4092"/>
            <ac:spMk id="18" creationId="{7AA36A24-9477-A0FB-BBF0-045CE76D0EF3}"/>
          </ac:spMkLst>
        </pc:spChg>
        <pc:spChg chg="add mod">
          <ac:chgData name="최종국" userId="d7de6b52-f682-43f9-b40e-d6efc43124b2" providerId="ADAL" clId="{D468A4F2-D476-42B1-BCD1-4058C54678A6}" dt="2023-08-21T02:49:09.912" v="16051" actId="20577"/>
          <ac:spMkLst>
            <pc:docMk/>
            <pc:sldMk cId="3685760127" sldId="4092"/>
            <ac:spMk id="20" creationId="{852E3B30-4B15-3E04-EFDF-8F8FCE4061CD}"/>
          </ac:spMkLst>
        </pc:spChg>
        <pc:spChg chg="add mod">
          <ac:chgData name="최종국" userId="d7de6b52-f682-43f9-b40e-d6efc43124b2" providerId="ADAL" clId="{D468A4F2-D476-42B1-BCD1-4058C54678A6}" dt="2023-08-20T08:36:59.694" v="15346" actId="20577"/>
          <ac:spMkLst>
            <pc:docMk/>
            <pc:sldMk cId="3685760127" sldId="4092"/>
            <ac:spMk id="21" creationId="{774D2410-3F7B-3642-C2F1-BED43BB28FA4}"/>
          </ac:spMkLst>
        </pc:spChg>
        <pc:spChg chg="add mod">
          <ac:chgData name="최종국" userId="d7de6b52-f682-43f9-b40e-d6efc43124b2" providerId="ADAL" clId="{D468A4F2-D476-42B1-BCD1-4058C54678A6}" dt="2023-08-20T08:31:05.380" v="15314" actId="14100"/>
          <ac:spMkLst>
            <pc:docMk/>
            <pc:sldMk cId="3685760127" sldId="4092"/>
            <ac:spMk id="22" creationId="{3659F32D-A1A6-0131-34D3-6907F9F4E66D}"/>
          </ac:spMkLst>
        </pc:spChg>
        <pc:spChg chg="add mod">
          <ac:chgData name="최종국" userId="d7de6b52-f682-43f9-b40e-d6efc43124b2" providerId="ADAL" clId="{D468A4F2-D476-42B1-BCD1-4058C54678A6}" dt="2023-08-20T08:22:54.611" v="15179" actId="20577"/>
          <ac:spMkLst>
            <pc:docMk/>
            <pc:sldMk cId="3685760127" sldId="4092"/>
            <ac:spMk id="23" creationId="{07DB0679-3512-42BA-370A-99A6EB70F133}"/>
          </ac:spMkLst>
        </pc:spChg>
        <pc:spChg chg="del mod">
          <ac:chgData name="최종국" userId="d7de6b52-f682-43f9-b40e-d6efc43124b2" providerId="ADAL" clId="{D468A4F2-D476-42B1-BCD1-4058C54678A6}" dt="2023-08-19T01:31:03.804" v="2545" actId="478"/>
          <ac:spMkLst>
            <pc:docMk/>
            <pc:sldMk cId="3685760127" sldId="4092"/>
            <ac:spMk id="23" creationId="{803E37EE-31E0-E816-26BC-D8BC4DF3120A}"/>
          </ac:spMkLst>
        </pc:spChg>
        <pc:spChg chg="add mod">
          <ac:chgData name="최종국" userId="d7de6b52-f682-43f9-b40e-d6efc43124b2" providerId="ADAL" clId="{D468A4F2-D476-42B1-BCD1-4058C54678A6}" dt="2023-08-20T08:24:39.579" v="15272" actId="20577"/>
          <ac:spMkLst>
            <pc:docMk/>
            <pc:sldMk cId="3685760127" sldId="4092"/>
            <ac:spMk id="24" creationId="{A759605F-3D68-9E05-8E90-C9CB69FA0AAB}"/>
          </ac:spMkLst>
        </pc:spChg>
        <pc:spChg chg="del mod">
          <ac:chgData name="최종국" userId="d7de6b52-f682-43f9-b40e-d6efc43124b2" providerId="ADAL" clId="{D468A4F2-D476-42B1-BCD1-4058C54678A6}" dt="2023-08-19T01:31:01.732" v="2544" actId="478"/>
          <ac:spMkLst>
            <pc:docMk/>
            <pc:sldMk cId="3685760127" sldId="4092"/>
            <ac:spMk id="24" creationId="{C8DA936A-8D2E-D407-A2AA-0378A6CAFAFB}"/>
          </ac:spMkLst>
        </pc:spChg>
        <pc:spChg chg="del mod">
          <ac:chgData name="최종국" userId="d7de6b52-f682-43f9-b40e-d6efc43124b2" providerId="ADAL" clId="{D468A4F2-D476-42B1-BCD1-4058C54678A6}" dt="2023-08-19T01:31:07.436" v="2547" actId="478"/>
          <ac:spMkLst>
            <pc:docMk/>
            <pc:sldMk cId="3685760127" sldId="4092"/>
            <ac:spMk id="26" creationId="{DD3A89D6-1539-A521-059A-8D6A586A8392}"/>
          </ac:spMkLst>
        </pc:spChg>
        <pc:spChg chg="del mod">
          <ac:chgData name="최종국" userId="d7de6b52-f682-43f9-b40e-d6efc43124b2" providerId="ADAL" clId="{D468A4F2-D476-42B1-BCD1-4058C54678A6}" dt="2023-08-19T01:31:05.511" v="2546" actId="478"/>
          <ac:spMkLst>
            <pc:docMk/>
            <pc:sldMk cId="3685760127" sldId="4092"/>
            <ac:spMk id="27" creationId="{0079A5DA-D3B6-EF9B-82D7-5A3DB2694D41}"/>
          </ac:spMkLst>
        </pc:spChg>
        <pc:spChg chg="del mod">
          <ac:chgData name="최종국" userId="d7de6b52-f682-43f9-b40e-d6efc43124b2" providerId="ADAL" clId="{D468A4F2-D476-42B1-BCD1-4058C54678A6}" dt="2023-08-19T01:52:09.597" v="3260" actId="478"/>
          <ac:spMkLst>
            <pc:docMk/>
            <pc:sldMk cId="3685760127" sldId="4092"/>
            <ac:spMk id="29" creationId="{CF0B64F5-7F31-6EF6-B81D-9703AFC67688}"/>
          </ac:spMkLst>
        </pc:spChg>
        <pc:spChg chg="mod">
          <ac:chgData name="최종국" userId="d7de6b52-f682-43f9-b40e-d6efc43124b2" providerId="ADAL" clId="{D468A4F2-D476-42B1-BCD1-4058C54678A6}" dt="2023-08-19T01:49:23.685" v="3173" actId="14100"/>
          <ac:spMkLst>
            <pc:docMk/>
            <pc:sldMk cId="3685760127" sldId="4092"/>
            <ac:spMk id="35" creationId="{9AEF813C-291A-5541-2F5E-EC5A9677A99A}"/>
          </ac:spMkLst>
        </pc:spChg>
        <pc:spChg chg="mod">
          <ac:chgData name="최종국" userId="d7de6b52-f682-43f9-b40e-d6efc43124b2" providerId="ADAL" clId="{D468A4F2-D476-42B1-BCD1-4058C54678A6}" dt="2023-08-19T01:30:12.255" v="2523" actId="14100"/>
          <ac:spMkLst>
            <pc:docMk/>
            <pc:sldMk cId="3685760127" sldId="4092"/>
            <ac:spMk id="37" creationId="{9A1691D9-F9CC-20EC-292A-98397B8A7886}"/>
          </ac:spMkLst>
        </pc:spChg>
        <pc:spChg chg="mod">
          <ac:chgData name="최종국" userId="d7de6b52-f682-43f9-b40e-d6efc43124b2" providerId="ADAL" clId="{D468A4F2-D476-42B1-BCD1-4058C54678A6}" dt="2023-08-19T01:30:30.342" v="2525" actId="14100"/>
          <ac:spMkLst>
            <pc:docMk/>
            <pc:sldMk cId="3685760127" sldId="4092"/>
            <ac:spMk id="38" creationId="{4A4B6862-F760-5595-C993-F3D047B55ADE}"/>
          </ac:spMkLst>
        </pc:spChg>
        <pc:spChg chg="del mod">
          <ac:chgData name="최종국" userId="d7de6b52-f682-43f9-b40e-d6efc43124b2" providerId="ADAL" clId="{D468A4F2-D476-42B1-BCD1-4058C54678A6}" dt="2023-08-19T01:27:49.330" v="2433" actId="478"/>
          <ac:spMkLst>
            <pc:docMk/>
            <pc:sldMk cId="3685760127" sldId="4092"/>
            <ac:spMk id="39" creationId="{804F9EDC-8819-3F85-9727-89CDA814CE6B}"/>
          </ac:spMkLst>
        </pc:spChg>
        <pc:spChg chg="mod">
          <ac:chgData name="최종국" userId="d7de6b52-f682-43f9-b40e-d6efc43124b2" providerId="ADAL" clId="{D468A4F2-D476-42B1-BCD1-4058C54678A6}" dt="2023-08-19T02:29:27.756" v="3442" actId="20577"/>
          <ac:spMkLst>
            <pc:docMk/>
            <pc:sldMk cId="3685760127" sldId="4092"/>
            <ac:spMk id="40" creationId="{BFA2294D-DA42-2FDE-593D-B3313FE5E7A1}"/>
          </ac:spMkLst>
        </pc:spChg>
        <pc:spChg chg="del mod">
          <ac:chgData name="최종국" userId="d7de6b52-f682-43f9-b40e-d6efc43124b2" providerId="ADAL" clId="{D468A4F2-D476-42B1-BCD1-4058C54678A6}" dt="2023-08-19T01:29:13.565" v="2469" actId="478"/>
          <ac:spMkLst>
            <pc:docMk/>
            <pc:sldMk cId="3685760127" sldId="4092"/>
            <ac:spMk id="41" creationId="{455BBD3B-CD65-1DBD-BEAF-C5A964D5506F}"/>
          </ac:spMkLst>
        </pc:spChg>
        <pc:spChg chg="del mod">
          <ac:chgData name="최종국" userId="d7de6b52-f682-43f9-b40e-d6efc43124b2" providerId="ADAL" clId="{D468A4F2-D476-42B1-BCD1-4058C54678A6}" dt="2023-08-19T01:31:12.502" v="2549" actId="478"/>
          <ac:spMkLst>
            <pc:docMk/>
            <pc:sldMk cId="3685760127" sldId="4092"/>
            <ac:spMk id="42" creationId="{25AC6FA2-0698-12A1-468E-50EC7989F238}"/>
          </ac:spMkLst>
        </pc:spChg>
        <pc:spChg chg="del mod">
          <ac:chgData name="최종국" userId="d7de6b52-f682-43f9-b40e-d6efc43124b2" providerId="ADAL" clId="{D468A4F2-D476-42B1-BCD1-4058C54678A6}" dt="2023-08-19T01:31:10.586" v="2548" actId="478"/>
          <ac:spMkLst>
            <pc:docMk/>
            <pc:sldMk cId="3685760127" sldId="4092"/>
            <ac:spMk id="43" creationId="{02B0E26C-643A-BADB-D75C-874DD4B6C813}"/>
          </ac:spMkLst>
        </pc:spChg>
        <pc:spChg chg="mod">
          <ac:chgData name="최종국" userId="d7de6b52-f682-43f9-b40e-d6efc43124b2" providerId="ADAL" clId="{D468A4F2-D476-42B1-BCD1-4058C54678A6}" dt="2023-08-20T08:00:38.600" v="14791"/>
          <ac:spMkLst>
            <pc:docMk/>
            <pc:sldMk cId="3685760127" sldId="4092"/>
            <ac:spMk id="44" creationId="{DB39AEC1-C7EA-7754-897D-BA4C171EC9C0}"/>
          </ac:spMkLst>
        </pc:spChg>
        <pc:graphicFrameChg chg="mod modGraphic">
          <ac:chgData name="최종국" userId="d7de6b52-f682-43f9-b40e-d6efc43124b2" providerId="ADAL" clId="{D468A4F2-D476-42B1-BCD1-4058C54678A6}" dt="2023-08-19T01:48:01.641" v="3118" actId="14734"/>
          <ac:graphicFrameMkLst>
            <pc:docMk/>
            <pc:sldMk cId="3685760127" sldId="4092"/>
            <ac:graphicFrameMk id="3" creationId="{52916B82-43F5-F8B3-7C7A-C34040D68F02}"/>
          </ac:graphicFrameMkLst>
        </pc:graphicFrameChg>
      </pc:sldChg>
      <pc:sldChg chg="add del">
        <pc:chgData name="최종국" userId="d7de6b52-f682-43f9-b40e-d6efc43124b2" providerId="ADAL" clId="{D468A4F2-D476-42B1-BCD1-4058C54678A6}" dt="2023-08-19T03:22:59.100" v="4510" actId="47"/>
        <pc:sldMkLst>
          <pc:docMk/>
          <pc:sldMk cId="3883375782" sldId="4093"/>
        </pc:sldMkLst>
      </pc:sldChg>
      <pc:sldChg chg="addSp delSp modSp add mod">
        <pc:chgData name="최종국" userId="d7de6b52-f682-43f9-b40e-d6efc43124b2" providerId="ADAL" clId="{D468A4F2-D476-42B1-BCD1-4058C54678A6}" dt="2023-08-19T02:58:36.651" v="3909" actId="20577"/>
        <pc:sldMkLst>
          <pc:docMk/>
          <pc:sldMk cId="690987384" sldId="4094"/>
        </pc:sldMkLst>
        <pc:spChg chg="del">
          <ac:chgData name="최종국" userId="d7de6b52-f682-43f9-b40e-d6efc43124b2" providerId="ADAL" clId="{D468A4F2-D476-42B1-BCD1-4058C54678A6}" dt="2023-08-19T02:14:27.818" v="3379" actId="478"/>
          <ac:spMkLst>
            <pc:docMk/>
            <pc:sldMk cId="690987384" sldId="4094"/>
            <ac:spMk id="2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2:46:15.065" v="3752" actId="20577"/>
          <ac:spMkLst>
            <pc:docMk/>
            <pc:sldMk cId="690987384" sldId="4094"/>
            <ac:spMk id="4" creationId="{4ECA0938-826E-58B3-8D0D-9764921DD5CD}"/>
          </ac:spMkLst>
        </pc:spChg>
        <pc:spChg chg="del">
          <ac:chgData name="최종국" userId="d7de6b52-f682-43f9-b40e-d6efc43124b2" providerId="ADAL" clId="{D468A4F2-D476-42B1-BCD1-4058C54678A6}" dt="2023-08-19T02:14:31.917" v="3380" actId="478"/>
          <ac:spMkLst>
            <pc:docMk/>
            <pc:sldMk cId="690987384" sldId="4094"/>
            <ac:spMk id="5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19T02:43:33.287" v="3669"/>
          <ac:spMkLst>
            <pc:docMk/>
            <pc:sldMk cId="690987384" sldId="4094"/>
            <ac:spMk id="6" creationId="{2BBE8C0E-0D41-F3B6-E669-2D278AA56AA3}"/>
          </ac:spMkLst>
        </pc:spChg>
        <pc:graphicFrameChg chg="mod modGraphic">
          <ac:chgData name="최종국" userId="d7de6b52-f682-43f9-b40e-d6efc43124b2" providerId="ADAL" clId="{D468A4F2-D476-42B1-BCD1-4058C54678A6}" dt="2023-08-19T02:58:36.651" v="3909" actId="20577"/>
          <ac:graphicFrameMkLst>
            <pc:docMk/>
            <pc:sldMk cId="690987384" sldId="4094"/>
            <ac:graphicFrameMk id="3" creationId="{00000000-0000-0000-0000-000000000000}"/>
          </ac:graphicFrameMkLst>
        </pc:graphicFrameChg>
      </pc:sldChg>
      <pc:sldChg chg="addSp delSp modSp add mod">
        <pc:chgData name="최종국" userId="d7de6b52-f682-43f9-b40e-d6efc43124b2" providerId="ADAL" clId="{D468A4F2-D476-42B1-BCD1-4058C54678A6}" dt="2023-08-20T06:59:09.254" v="13408"/>
        <pc:sldMkLst>
          <pc:docMk/>
          <pc:sldMk cId="2570008440" sldId="4095"/>
        </pc:sldMkLst>
        <pc:spChg chg="del">
          <ac:chgData name="최종국" userId="d7de6b52-f682-43f9-b40e-d6efc43124b2" providerId="ADAL" clId="{D468A4F2-D476-42B1-BCD1-4058C54678A6}" dt="2023-08-19T05:45:13.781" v="6091" actId="478"/>
          <ac:spMkLst>
            <pc:docMk/>
            <pc:sldMk cId="2570008440" sldId="4095"/>
            <ac:spMk id="2" creationId="{818D2692-8150-976A-C641-960C0F654A0E}"/>
          </ac:spMkLst>
        </pc:spChg>
        <pc:spChg chg="add mod">
          <ac:chgData name="최종국" userId="d7de6b52-f682-43f9-b40e-d6efc43124b2" providerId="ADAL" clId="{D468A4F2-D476-42B1-BCD1-4058C54678A6}" dt="2023-08-20T06:59:09.254" v="13408"/>
          <ac:spMkLst>
            <pc:docMk/>
            <pc:sldMk cId="2570008440" sldId="4095"/>
            <ac:spMk id="2" creationId="{E5256111-2D40-A18F-D73E-EED875589EA7}"/>
          </ac:spMkLst>
        </pc:spChg>
        <pc:spChg chg="del">
          <ac:chgData name="최종국" userId="d7de6b52-f682-43f9-b40e-d6efc43124b2" providerId="ADAL" clId="{D468A4F2-D476-42B1-BCD1-4058C54678A6}" dt="2023-08-19T05:45:13.781" v="6091" actId="478"/>
          <ac:spMkLst>
            <pc:docMk/>
            <pc:sldMk cId="2570008440" sldId="4095"/>
            <ac:spMk id="3" creationId="{74E48B74-DFBF-0BBD-143A-D252A189E26A}"/>
          </ac:spMkLst>
        </pc:spChg>
        <pc:spChg chg="del">
          <ac:chgData name="최종국" userId="d7de6b52-f682-43f9-b40e-d6efc43124b2" providerId="ADAL" clId="{D468A4F2-D476-42B1-BCD1-4058C54678A6}" dt="2023-08-19T05:45:13.781" v="6091" actId="478"/>
          <ac:spMkLst>
            <pc:docMk/>
            <pc:sldMk cId="2570008440" sldId="4095"/>
            <ac:spMk id="4" creationId="{0E6C894F-7885-BA39-7957-63E8E3D5B8D9}"/>
          </ac:spMkLst>
        </pc:spChg>
        <pc:spChg chg="del">
          <ac:chgData name="최종국" userId="d7de6b52-f682-43f9-b40e-d6efc43124b2" providerId="ADAL" clId="{D468A4F2-D476-42B1-BCD1-4058C54678A6}" dt="2023-08-19T05:45:13.781" v="6091" actId="478"/>
          <ac:spMkLst>
            <pc:docMk/>
            <pc:sldMk cId="2570008440" sldId="4095"/>
            <ac:spMk id="6" creationId="{A28CD749-5332-1E9C-A903-89DA8EF964B1}"/>
          </ac:spMkLst>
        </pc:spChg>
        <pc:spChg chg="del mod">
          <ac:chgData name="최종국" userId="d7de6b52-f682-43f9-b40e-d6efc43124b2" providerId="ADAL" clId="{D468A4F2-D476-42B1-BCD1-4058C54678A6}" dt="2023-08-19T05:47:34.882" v="6161" actId="478"/>
          <ac:spMkLst>
            <pc:docMk/>
            <pc:sldMk cId="2570008440" sldId="4095"/>
            <ac:spMk id="7" creationId="{72949E97-90A7-D470-32FF-1866230118C0}"/>
          </ac:spMkLst>
        </pc:spChg>
        <pc:spChg chg="del">
          <ac:chgData name="최종국" userId="d7de6b52-f682-43f9-b40e-d6efc43124b2" providerId="ADAL" clId="{D468A4F2-D476-42B1-BCD1-4058C54678A6}" dt="2023-08-19T05:45:13.781" v="6091" actId="478"/>
          <ac:spMkLst>
            <pc:docMk/>
            <pc:sldMk cId="2570008440" sldId="4095"/>
            <ac:spMk id="8" creationId="{181B45CC-6F20-6CE2-8467-976378464D27}"/>
          </ac:spMkLst>
        </pc:spChg>
        <pc:spChg chg="mod">
          <ac:chgData name="최종국" userId="d7de6b52-f682-43f9-b40e-d6efc43124b2" providerId="ADAL" clId="{D468A4F2-D476-42B1-BCD1-4058C54678A6}" dt="2023-08-19T05:54:28.317" v="6268" actId="14100"/>
          <ac:spMkLst>
            <pc:docMk/>
            <pc:sldMk cId="2570008440" sldId="4095"/>
            <ac:spMk id="9" creationId="{D1521DF2-88FB-6D20-BB3A-6A2B980C259A}"/>
          </ac:spMkLst>
        </pc:spChg>
        <pc:spChg chg="del">
          <ac:chgData name="최종국" userId="d7de6b52-f682-43f9-b40e-d6efc43124b2" providerId="ADAL" clId="{D468A4F2-D476-42B1-BCD1-4058C54678A6}" dt="2023-08-19T05:45:13.781" v="6091" actId="478"/>
          <ac:spMkLst>
            <pc:docMk/>
            <pc:sldMk cId="2570008440" sldId="4095"/>
            <ac:spMk id="10" creationId="{F07022B7-3209-EEA0-856B-E2335F99394C}"/>
          </ac:spMkLst>
        </pc:spChg>
        <pc:spChg chg="del">
          <ac:chgData name="최종국" userId="d7de6b52-f682-43f9-b40e-d6efc43124b2" providerId="ADAL" clId="{D468A4F2-D476-42B1-BCD1-4058C54678A6}" dt="2023-08-19T05:45:13.781" v="6091" actId="478"/>
          <ac:spMkLst>
            <pc:docMk/>
            <pc:sldMk cId="2570008440" sldId="4095"/>
            <ac:spMk id="11" creationId="{3BD3933D-C4E7-C27B-285D-73DFB90FD6A7}"/>
          </ac:spMkLst>
        </pc:spChg>
        <pc:spChg chg="mod">
          <ac:chgData name="최종국" userId="d7de6b52-f682-43f9-b40e-d6efc43124b2" providerId="ADAL" clId="{D468A4F2-D476-42B1-BCD1-4058C54678A6}" dt="2023-08-19T05:53:29.798" v="6205" actId="14100"/>
          <ac:spMkLst>
            <pc:docMk/>
            <pc:sldMk cId="2570008440" sldId="4095"/>
            <ac:spMk id="12" creationId="{1ED5746B-729D-E5C7-3434-D0E985392171}"/>
          </ac:spMkLst>
        </pc:spChg>
        <pc:spChg chg="mod">
          <ac:chgData name="최종국" userId="d7de6b52-f682-43f9-b40e-d6efc43124b2" providerId="ADAL" clId="{D468A4F2-D476-42B1-BCD1-4058C54678A6}" dt="2023-08-19T05:54:35.709" v="6284" actId="1036"/>
          <ac:spMkLst>
            <pc:docMk/>
            <pc:sldMk cId="2570008440" sldId="4095"/>
            <ac:spMk id="13" creationId="{04EEA9D1-7814-34B3-8654-ED534E9C67D5}"/>
          </ac:spMkLst>
        </pc:spChg>
        <pc:spChg chg="del">
          <ac:chgData name="최종국" userId="d7de6b52-f682-43f9-b40e-d6efc43124b2" providerId="ADAL" clId="{D468A4F2-D476-42B1-BCD1-4058C54678A6}" dt="2023-08-19T05:43:32.625" v="6084" actId="478"/>
          <ac:spMkLst>
            <pc:docMk/>
            <pc:sldMk cId="2570008440" sldId="4095"/>
            <ac:spMk id="14" creationId="{C535F553-F8F0-8284-2009-826A2E1CE8C1}"/>
          </ac:spMkLst>
        </pc:spChg>
        <pc:spChg chg="mod">
          <ac:chgData name="최종국" userId="d7de6b52-f682-43f9-b40e-d6efc43124b2" providerId="ADAL" clId="{D468A4F2-D476-42B1-BCD1-4058C54678A6}" dt="2023-08-19T05:55:05.295" v="6304" actId="14100"/>
          <ac:spMkLst>
            <pc:docMk/>
            <pc:sldMk cId="2570008440" sldId="4095"/>
            <ac:spMk id="15" creationId="{CEB91CD1-AAAE-9E32-73A7-38B8639F8D8A}"/>
          </ac:spMkLst>
        </pc:spChg>
        <pc:spChg chg="del">
          <ac:chgData name="최종국" userId="d7de6b52-f682-43f9-b40e-d6efc43124b2" providerId="ADAL" clId="{D468A4F2-D476-42B1-BCD1-4058C54678A6}" dt="2023-08-20T06:59:08.850" v="13407" actId="478"/>
          <ac:spMkLst>
            <pc:docMk/>
            <pc:sldMk cId="2570008440" sldId="4095"/>
            <ac:spMk id="17" creationId="{FFFF1AE0-7DE7-F21B-31E4-FE0210E84C87}"/>
          </ac:spMkLst>
        </pc:spChg>
        <pc:spChg chg="del">
          <ac:chgData name="최종국" userId="d7de6b52-f682-43f9-b40e-d6efc43124b2" providerId="ADAL" clId="{D468A4F2-D476-42B1-BCD1-4058C54678A6}" dt="2023-08-19T05:45:13.781" v="6091" actId="478"/>
          <ac:spMkLst>
            <pc:docMk/>
            <pc:sldMk cId="2570008440" sldId="4095"/>
            <ac:spMk id="22" creationId="{1B65106E-BD39-0C23-7270-A2ABEE9B8DE7}"/>
          </ac:spMkLst>
        </pc:spChg>
        <pc:spChg chg="del">
          <ac:chgData name="최종국" userId="d7de6b52-f682-43f9-b40e-d6efc43124b2" providerId="ADAL" clId="{D468A4F2-D476-42B1-BCD1-4058C54678A6}" dt="2023-08-19T05:45:17.665" v="6092" actId="478"/>
          <ac:spMkLst>
            <pc:docMk/>
            <pc:sldMk cId="2570008440" sldId="4095"/>
            <ac:spMk id="24" creationId="{87742374-5C25-26E1-9B06-82BD6F3D25E5}"/>
          </ac:spMkLst>
        </pc:spChg>
        <pc:spChg chg="del">
          <ac:chgData name="최종국" userId="d7de6b52-f682-43f9-b40e-d6efc43124b2" providerId="ADAL" clId="{D468A4F2-D476-42B1-BCD1-4058C54678A6}" dt="2023-08-19T05:48:07.921" v="6168" actId="478"/>
          <ac:spMkLst>
            <pc:docMk/>
            <pc:sldMk cId="2570008440" sldId="4095"/>
            <ac:spMk id="26" creationId="{4896A5A1-8FB6-F5CA-CB67-AD431106998F}"/>
          </ac:spMkLst>
        </pc:spChg>
        <pc:spChg chg="add mod">
          <ac:chgData name="최종국" userId="d7de6b52-f682-43f9-b40e-d6efc43124b2" providerId="ADAL" clId="{D468A4F2-D476-42B1-BCD1-4058C54678A6}" dt="2023-08-19T05:54:11.042" v="6266" actId="207"/>
          <ac:spMkLst>
            <pc:docMk/>
            <pc:sldMk cId="2570008440" sldId="4095"/>
            <ac:spMk id="27" creationId="{D9125372-E78B-2B82-DA85-9D49EFF04BB6}"/>
          </ac:spMkLst>
        </pc:spChg>
        <pc:spChg chg="add mod">
          <ac:chgData name="최종국" userId="d7de6b52-f682-43f9-b40e-d6efc43124b2" providerId="ADAL" clId="{D468A4F2-D476-42B1-BCD1-4058C54678A6}" dt="2023-08-19T05:46:43.154" v="6103" actId="164"/>
          <ac:spMkLst>
            <pc:docMk/>
            <pc:sldMk cId="2570008440" sldId="4095"/>
            <ac:spMk id="28" creationId="{63E7DDE7-FC61-8CCA-E4EB-AFA389454FC0}"/>
          </ac:spMkLst>
        </pc:spChg>
        <pc:spChg chg="add del mod">
          <ac:chgData name="최종국" userId="d7de6b52-f682-43f9-b40e-d6efc43124b2" providerId="ADAL" clId="{D468A4F2-D476-42B1-BCD1-4058C54678A6}" dt="2023-08-19T05:46:12.896" v="6096" actId="478"/>
          <ac:spMkLst>
            <pc:docMk/>
            <pc:sldMk cId="2570008440" sldId="4095"/>
            <ac:spMk id="29" creationId="{7F67F972-0557-4997-E547-E731DB6E319E}"/>
          </ac:spMkLst>
        </pc:spChg>
        <pc:spChg chg="add del mod">
          <ac:chgData name="최종국" userId="d7de6b52-f682-43f9-b40e-d6efc43124b2" providerId="ADAL" clId="{D468A4F2-D476-42B1-BCD1-4058C54678A6}" dt="2023-08-19T05:46:26.404" v="6100" actId="478"/>
          <ac:spMkLst>
            <pc:docMk/>
            <pc:sldMk cId="2570008440" sldId="4095"/>
            <ac:spMk id="34" creationId="{00ACF1C7-A759-1340-27FA-6F76ED51C7BD}"/>
          </ac:spMkLst>
        </pc:spChg>
        <pc:spChg chg="add mod">
          <ac:chgData name="최종국" userId="d7de6b52-f682-43f9-b40e-d6efc43124b2" providerId="ADAL" clId="{D468A4F2-D476-42B1-BCD1-4058C54678A6}" dt="2023-08-19T05:46:43.154" v="6103" actId="164"/>
          <ac:spMkLst>
            <pc:docMk/>
            <pc:sldMk cId="2570008440" sldId="4095"/>
            <ac:spMk id="35" creationId="{291BE276-5059-496F-90E0-D301121556DF}"/>
          </ac:spMkLst>
        </pc:spChg>
        <pc:spChg chg="add del mod">
          <ac:chgData name="최종국" userId="d7de6b52-f682-43f9-b40e-d6efc43124b2" providerId="ADAL" clId="{D468A4F2-D476-42B1-BCD1-4058C54678A6}" dt="2023-08-19T05:46:14.662" v="6097" actId="478"/>
          <ac:spMkLst>
            <pc:docMk/>
            <pc:sldMk cId="2570008440" sldId="4095"/>
            <ac:spMk id="36" creationId="{D04F259F-075C-232D-9FCB-C3E8BC9A504A}"/>
          </ac:spMkLst>
        </pc:spChg>
        <pc:spChg chg="add del mod">
          <ac:chgData name="최종국" userId="d7de6b52-f682-43f9-b40e-d6efc43124b2" providerId="ADAL" clId="{D468A4F2-D476-42B1-BCD1-4058C54678A6}" dt="2023-08-19T05:46:48.639" v="6105" actId="478"/>
          <ac:spMkLst>
            <pc:docMk/>
            <pc:sldMk cId="2570008440" sldId="4095"/>
            <ac:spMk id="37" creationId="{6160331F-9508-5677-76DC-DA9E22017A36}"/>
          </ac:spMkLst>
        </pc:spChg>
        <pc:spChg chg="add mod">
          <ac:chgData name="최종국" userId="d7de6b52-f682-43f9-b40e-d6efc43124b2" providerId="ADAL" clId="{D468A4F2-D476-42B1-BCD1-4058C54678A6}" dt="2023-08-19T05:46:43.154" v="6103" actId="164"/>
          <ac:spMkLst>
            <pc:docMk/>
            <pc:sldMk cId="2570008440" sldId="4095"/>
            <ac:spMk id="38" creationId="{EE417B59-E5E0-4224-FC4E-345BEFD00FD8}"/>
          </ac:spMkLst>
        </pc:spChg>
        <pc:spChg chg="add del mod">
          <ac:chgData name="최종국" userId="d7de6b52-f682-43f9-b40e-d6efc43124b2" providerId="ADAL" clId="{D468A4F2-D476-42B1-BCD1-4058C54678A6}" dt="2023-08-19T05:46:15.424" v="6098" actId="478"/>
          <ac:spMkLst>
            <pc:docMk/>
            <pc:sldMk cId="2570008440" sldId="4095"/>
            <ac:spMk id="39" creationId="{42EF67E9-91E9-E20D-3530-8591931BB7EF}"/>
          </ac:spMkLst>
        </pc:spChg>
        <pc:spChg chg="add del mod">
          <ac:chgData name="최종국" userId="d7de6b52-f682-43f9-b40e-d6efc43124b2" providerId="ADAL" clId="{D468A4F2-D476-42B1-BCD1-4058C54678A6}" dt="2023-08-19T05:46:48.639" v="6105" actId="478"/>
          <ac:spMkLst>
            <pc:docMk/>
            <pc:sldMk cId="2570008440" sldId="4095"/>
            <ac:spMk id="40" creationId="{D925582C-4BBE-AB72-8A0F-A0F25ADF1C7B}"/>
          </ac:spMkLst>
        </pc:spChg>
        <pc:spChg chg="add mod">
          <ac:chgData name="최종국" userId="d7de6b52-f682-43f9-b40e-d6efc43124b2" providerId="ADAL" clId="{D468A4F2-D476-42B1-BCD1-4058C54678A6}" dt="2023-08-19T05:46:43.154" v="6103" actId="164"/>
          <ac:spMkLst>
            <pc:docMk/>
            <pc:sldMk cId="2570008440" sldId="4095"/>
            <ac:spMk id="41" creationId="{DE1865E0-B1DB-007E-D89C-A7D47CC4AB11}"/>
          </ac:spMkLst>
        </pc:spChg>
        <pc:spChg chg="add mod">
          <ac:chgData name="최종국" userId="d7de6b52-f682-43f9-b40e-d6efc43124b2" providerId="ADAL" clId="{D468A4F2-D476-42B1-BCD1-4058C54678A6}" dt="2023-08-19T05:56:08.639" v="6432" actId="6549"/>
          <ac:spMkLst>
            <pc:docMk/>
            <pc:sldMk cId="2570008440" sldId="4095"/>
            <ac:spMk id="43" creationId="{AA471C0A-2B05-1486-4DCA-833398A42859}"/>
          </ac:spMkLst>
        </pc:spChg>
        <pc:grpChg chg="add mod">
          <ac:chgData name="최종국" userId="d7de6b52-f682-43f9-b40e-d6efc43124b2" providerId="ADAL" clId="{D468A4F2-D476-42B1-BCD1-4058C54678A6}" dt="2023-08-19T05:54:50.175" v="6286" actId="1076"/>
          <ac:grpSpMkLst>
            <pc:docMk/>
            <pc:sldMk cId="2570008440" sldId="4095"/>
            <ac:grpSpMk id="42" creationId="{44446B5D-55EE-4F3D-6E5C-A43751018624}"/>
          </ac:grpSpMkLst>
        </pc:grpChg>
        <pc:picChg chg="add mod">
          <ac:chgData name="최종국" userId="d7de6b52-f682-43f9-b40e-d6efc43124b2" providerId="ADAL" clId="{D468A4F2-D476-42B1-BCD1-4058C54678A6}" dt="2023-08-19T05:54:57.723" v="6303" actId="1035"/>
          <ac:picMkLst>
            <pc:docMk/>
            <pc:sldMk cId="2570008440" sldId="4095"/>
            <ac:picMk id="25" creationId="{AAE2A979-09FE-E5F7-75B9-A9416B1D6183}"/>
          </ac:picMkLst>
        </pc:picChg>
        <pc:picChg chg="add mod">
          <ac:chgData name="최종국" userId="d7de6b52-f682-43f9-b40e-d6efc43124b2" providerId="ADAL" clId="{D468A4F2-D476-42B1-BCD1-4058C54678A6}" dt="2023-08-19T05:55:30.258" v="6387" actId="1076"/>
          <ac:picMkLst>
            <pc:docMk/>
            <pc:sldMk cId="2570008440" sldId="4095"/>
            <ac:picMk id="45" creationId="{94B4F02F-CF51-DD00-0931-B0EE38ABD61E}"/>
          </ac:picMkLst>
        </pc:picChg>
        <pc:picChg chg="add mod">
          <ac:chgData name="최종국" userId="d7de6b52-f682-43f9-b40e-d6efc43124b2" providerId="ADAL" clId="{D468A4F2-D476-42B1-BCD1-4058C54678A6}" dt="2023-08-19T05:55:59.547" v="6419" actId="1038"/>
          <ac:picMkLst>
            <pc:docMk/>
            <pc:sldMk cId="2570008440" sldId="4095"/>
            <ac:picMk id="47" creationId="{12AD0568-DF93-23A6-34DB-4FA05D94ABAB}"/>
          </ac:picMkLst>
        </pc:picChg>
        <pc:picChg chg="add mod">
          <ac:chgData name="최종국" userId="d7de6b52-f682-43f9-b40e-d6efc43124b2" providerId="ADAL" clId="{D468A4F2-D476-42B1-BCD1-4058C54678A6}" dt="2023-08-19T05:55:41.361" v="6395" actId="1076"/>
          <ac:picMkLst>
            <pc:docMk/>
            <pc:sldMk cId="2570008440" sldId="4095"/>
            <ac:picMk id="49" creationId="{5E6E9FE5-E066-F977-02FA-2C56AF030F88}"/>
          </ac:picMkLst>
        </pc:picChg>
        <pc:cxnChg chg="del">
          <ac:chgData name="최종국" userId="d7de6b52-f682-43f9-b40e-d6efc43124b2" providerId="ADAL" clId="{D468A4F2-D476-42B1-BCD1-4058C54678A6}" dt="2023-08-19T05:45:13.781" v="6091" actId="478"/>
          <ac:cxnSpMkLst>
            <pc:docMk/>
            <pc:sldMk cId="2570008440" sldId="4095"/>
            <ac:cxnSpMk id="16" creationId="{E8BD3C63-ABE8-3C25-9C38-0DF0DD4CB79A}"/>
          </ac:cxnSpMkLst>
        </pc:cxnChg>
        <pc:cxnChg chg="mod">
          <ac:chgData name="최종국" userId="d7de6b52-f682-43f9-b40e-d6efc43124b2" providerId="ADAL" clId="{D468A4F2-D476-42B1-BCD1-4058C54678A6}" dt="2023-08-19T05:56:03.551" v="6428" actId="1038"/>
          <ac:cxnSpMkLst>
            <pc:docMk/>
            <pc:sldMk cId="2570008440" sldId="4095"/>
            <ac:cxnSpMk id="18" creationId="{3D31010D-5557-8FDB-048D-5E0C5503F4B0}"/>
          </ac:cxnSpMkLst>
        </pc:cxnChg>
        <pc:cxnChg chg="del">
          <ac:chgData name="최종국" userId="d7de6b52-f682-43f9-b40e-d6efc43124b2" providerId="ADAL" clId="{D468A4F2-D476-42B1-BCD1-4058C54678A6}" dt="2023-08-19T05:45:13.781" v="6091" actId="478"/>
          <ac:cxnSpMkLst>
            <pc:docMk/>
            <pc:sldMk cId="2570008440" sldId="4095"/>
            <ac:cxnSpMk id="19" creationId="{1705E63F-1631-8985-9755-997ED8F90172}"/>
          </ac:cxnSpMkLst>
        </pc:cxnChg>
        <pc:cxnChg chg="mod">
          <ac:chgData name="최종국" userId="d7de6b52-f682-43f9-b40e-d6efc43124b2" providerId="ADAL" clId="{D468A4F2-D476-42B1-BCD1-4058C54678A6}" dt="2023-08-19T05:55:47.093" v="6396" actId="1076"/>
          <ac:cxnSpMkLst>
            <pc:docMk/>
            <pc:sldMk cId="2570008440" sldId="4095"/>
            <ac:cxnSpMk id="23" creationId="{0C871D0C-6CCA-066A-52E2-EFDEF82E1FA7}"/>
          </ac:cxnSpMkLst>
        </pc:cxnChg>
        <pc:cxnChg chg="del">
          <ac:chgData name="최종국" userId="d7de6b52-f682-43f9-b40e-d6efc43124b2" providerId="ADAL" clId="{D468A4F2-D476-42B1-BCD1-4058C54678A6}" dt="2023-08-19T05:45:13.781" v="6091" actId="478"/>
          <ac:cxnSpMkLst>
            <pc:docMk/>
            <pc:sldMk cId="2570008440" sldId="4095"/>
            <ac:cxnSpMk id="30" creationId="{A34E36CD-FB9E-0D35-4F30-59A6C96EA00E}"/>
          </ac:cxnSpMkLst>
        </pc:cxnChg>
        <pc:cxnChg chg="del">
          <ac:chgData name="최종국" userId="d7de6b52-f682-43f9-b40e-d6efc43124b2" providerId="ADAL" clId="{D468A4F2-D476-42B1-BCD1-4058C54678A6}" dt="2023-08-19T05:45:13.781" v="6091" actId="478"/>
          <ac:cxnSpMkLst>
            <pc:docMk/>
            <pc:sldMk cId="2570008440" sldId="4095"/>
            <ac:cxnSpMk id="31" creationId="{BF448975-3646-60F6-2D94-81E3C5473A3B}"/>
          </ac:cxnSpMkLst>
        </pc:cxnChg>
        <pc:cxnChg chg="del">
          <ac:chgData name="최종국" userId="d7de6b52-f682-43f9-b40e-d6efc43124b2" providerId="ADAL" clId="{D468A4F2-D476-42B1-BCD1-4058C54678A6}" dt="2023-08-19T05:45:13.781" v="6091" actId="478"/>
          <ac:cxnSpMkLst>
            <pc:docMk/>
            <pc:sldMk cId="2570008440" sldId="4095"/>
            <ac:cxnSpMk id="32" creationId="{623B7624-9D92-4279-FE0C-7CFB01B380B0}"/>
          </ac:cxnSpMkLst>
        </pc:cxnChg>
        <pc:cxnChg chg="del">
          <ac:chgData name="최종국" userId="d7de6b52-f682-43f9-b40e-d6efc43124b2" providerId="ADAL" clId="{D468A4F2-D476-42B1-BCD1-4058C54678A6}" dt="2023-08-19T05:45:13.781" v="6091" actId="478"/>
          <ac:cxnSpMkLst>
            <pc:docMk/>
            <pc:sldMk cId="2570008440" sldId="4095"/>
            <ac:cxnSpMk id="33" creationId="{1C9A979D-3D29-DDE9-4788-2C35DF23BE7A}"/>
          </ac:cxnSpMkLst>
        </pc:cxnChg>
        <pc:cxnChg chg="add mod">
          <ac:chgData name="최종국" userId="d7de6b52-f682-43f9-b40e-d6efc43124b2" providerId="ADAL" clId="{D468A4F2-D476-42B1-BCD1-4058C54678A6}" dt="2023-08-19T05:56:01.372" v="6421" actId="1038"/>
          <ac:cxnSpMkLst>
            <pc:docMk/>
            <pc:sldMk cId="2570008440" sldId="4095"/>
            <ac:cxnSpMk id="50" creationId="{F6D0529F-A140-D4D4-C440-8E108FF0B17D}"/>
          </ac:cxnSpMkLst>
        </pc:cxnChg>
      </pc:sldChg>
      <pc:sldChg chg="delSp modSp add del mod">
        <pc:chgData name="최종국" userId="d7de6b52-f682-43f9-b40e-d6efc43124b2" providerId="ADAL" clId="{D468A4F2-D476-42B1-BCD1-4058C54678A6}" dt="2023-08-19T04:33:02.071" v="5033" actId="47"/>
        <pc:sldMkLst>
          <pc:docMk/>
          <pc:sldMk cId="4262267823" sldId="4095"/>
        </pc:sldMkLst>
        <pc:graphicFrameChg chg="del">
          <ac:chgData name="최종국" userId="d7de6b52-f682-43f9-b40e-d6efc43124b2" providerId="ADAL" clId="{D468A4F2-D476-42B1-BCD1-4058C54678A6}" dt="2023-08-19T04:26:01.736" v="5027" actId="478"/>
          <ac:graphicFrameMkLst>
            <pc:docMk/>
            <pc:sldMk cId="4262267823" sldId="4095"/>
            <ac:graphicFrameMk id="6" creationId="{FC6A656F-588E-19B4-D3AE-1A4FAFD8DFBC}"/>
          </ac:graphicFrameMkLst>
        </pc:graphicFrameChg>
        <pc:graphicFrameChg chg="del">
          <ac:chgData name="최종국" userId="d7de6b52-f682-43f9-b40e-d6efc43124b2" providerId="ADAL" clId="{D468A4F2-D476-42B1-BCD1-4058C54678A6}" dt="2023-08-19T04:26:02.410" v="5028" actId="478"/>
          <ac:graphicFrameMkLst>
            <pc:docMk/>
            <pc:sldMk cId="4262267823" sldId="4095"/>
            <ac:graphicFrameMk id="7" creationId="{E9FA1F8B-3B76-E6E8-64B7-57BF20382B79}"/>
          </ac:graphicFrameMkLst>
        </pc:graphicFrameChg>
        <pc:graphicFrameChg chg="del">
          <ac:chgData name="최종국" userId="d7de6b52-f682-43f9-b40e-d6efc43124b2" providerId="ADAL" clId="{D468A4F2-D476-42B1-BCD1-4058C54678A6}" dt="2023-08-19T04:26:02.876" v="5029" actId="478"/>
          <ac:graphicFrameMkLst>
            <pc:docMk/>
            <pc:sldMk cId="4262267823" sldId="4095"/>
            <ac:graphicFrameMk id="9" creationId="{D99D037C-9E9F-41CA-BB40-542010681034}"/>
          </ac:graphicFrameMkLst>
        </pc:graphicFrameChg>
        <pc:graphicFrameChg chg="modGraphic">
          <ac:chgData name="최종국" userId="d7de6b52-f682-43f9-b40e-d6efc43124b2" providerId="ADAL" clId="{D468A4F2-D476-42B1-BCD1-4058C54678A6}" dt="2023-08-19T04:26:00.686" v="5026" actId="20577"/>
          <ac:graphicFrameMkLst>
            <pc:docMk/>
            <pc:sldMk cId="4262267823" sldId="4095"/>
            <ac:graphicFrameMk id="10" creationId="{1934F099-0385-A3EE-65E0-A8E803ABC5DC}"/>
          </ac:graphicFrameMkLst>
        </pc:graphicFrameChg>
        <pc:graphicFrameChg chg="del">
          <ac:chgData name="최종국" userId="d7de6b52-f682-43f9-b40e-d6efc43124b2" providerId="ADAL" clId="{D468A4F2-D476-42B1-BCD1-4058C54678A6}" dt="2023-08-19T04:26:03.276" v="5030" actId="478"/>
          <ac:graphicFrameMkLst>
            <pc:docMk/>
            <pc:sldMk cId="4262267823" sldId="4095"/>
            <ac:graphicFrameMk id="11" creationId="{7BA0FD7F-FA3E-E131-DE2D-351C8BFD28C0}"/>
          </ac:graphicFrameMkLst>
        </pc:graphicFrameChg>
        <pc:graphicFrameChg chg="del">
          <ac:chgData name="최종국" userId="d7de6b52-f682-43f9-b40e-d6efc43124b2" providerId="ADAL" clId="{D468A4F2-D476-42B1-BCD1-4058C54678A6}" dt="2023-08-19T04:26:03.723" v="5031" actId="478"/>
          <ac:graphicFrameMkLst>
            <pc:docMk/>
            <pc:sldMk cId="4262267823" sldId="4095"/>
            <ac:graphicFrameMk id="12" creationId="{F77D9960-35EE-22AE-2FF2-FFB6010AEB31}"/>
          </ac:graphicFrameMkLst>
        </pc:graphicFrameChg>
        <pc:graphicFrameChg chg="del">
          <ac:chgData name="최종국" userId="d7de6b52-f682-43f9-b40e-d6efc43124b2" providerId="ADAL" clId="{D468A4F2-D476-42B1-BCD1-4058C54678A6}" dt="2023-08-19T04:26:04.221" v="5032" actId="478"/>
          <ac:graphicFrameMkLst>
            <pc:docMk/>
            <pc:sldMk cId="4262267823" sldId="4095"/>
            <ac:graphicFrameMk id="13" creationId="{B4CBDA6A-D08F-3A0A-D394-06F4F459A269}"/>
          </ac:graphicFrameMkLst>
        </pc:graphicFrameChg>
      </pc:sldChg>
      <pc:sldChg chg="addSp delSp modSp add mod">
        <pc:chgData name="최종국" userId="d7de6b52-f682-43f9-b40e-d6efc43124b2" providerId="ADAL" clId="{D468A4F2-D476-42B1-BCD1-4058C54678A6}" dt="2023-08-20T06:59:04.630" v="13406" actId="20577"/>
        <pc:sldMkLst>
          <pc:docMk/>
          <pc:sldMk cId="2131479946" sldId="4096"/>
        </pc:sldMkLst>
        <pc:spChg chg="add mod">
          <ac:chgData name="최종국" userId="d7de6b52-f682-43f9-b40e-d6efc43124b2" providerId="ADAL" clId="{D468A4F2-D476-42B1-BCD1-4058C54678A6}" dt="2023-08-19T06:04:39.616" v="6754" actId="1037"/>
          <ac:spMkLst>
            <pc:docMk/>
            <pc:sldMk cId="2131479946" sldId="4096"/>
            <ac:spMk id="7" creationId="{5CD0C624-4DDC-7216-9242-04BA428C0C7B}"/>
          </ac:spMkLst>
        </pc:spChg>
        <pc:spChg chg="add mod">
          <ac:chgData name="최종국" userId="d7de6b52-f682-43f9-b40e-d6efc43124b2" providerId="ADAL" clId="{D468A4F2-D476-42B1-BCD1-4058C54678A6}" dt="2023-08-19T06:04:39.616" v="6754" actId="1037"/>
          <ac:spMkLst>
            <pc:docMk/>
            <pc:sldMk cId="2131479946" sldId="4096"/>
            <ac:spMk id="8" creationId="{653DDB78-3775-4599-31B4-1F1C798C2302}"/>
          </ac:spMkLst>
        </pc:spChg>
        <pc:spChg chg="mod">
          <ac:chgData name="최종국" userId="d7de6b52-f682-43f9-b40e-d6efc43124b2" providerId="ADAL" clId="{D468A4F2-D476-42B1-BCD1-4058C54678A6}" dt="2023-08-19T06:04:52.381" v="6756" actId="1076"/>
          <ac:spMkLst>
            <pc:docMk/>
            <pc:sldMk cId="2131479946" sldId="4096"/>
            <ac:spMk id="9" creationId="{D1521DF2-88FB-6D20-BB3A-6A2B980C259A}"/>
          </ac:spMkLst>
        </pc:spChg>
        <pc:spChg chg="add mod">
          <ac:chgData name="최종국" userId="d7de6b52-f682-43f9-b40e-d6efc43124b2" providerId="ADAL" clId="{D468A4F2-D476-42B1-BCD1-4058C54678A6}" dt="2023-08-19T06:04:39.616" v="6754" actId="1037"/>
          <ac:spMkLst>
            <pc:docMk/>
            <pc:sldMk cId="2131479946" sldId="4096"/>
            <ac:spMk id="10" creationId="{5B5908E2-374D-4623-E788-8422A60936E9}"/>
          </ac:spMkLst>
        </pc:spChg>
        <pc:spChg chg="add mod">
          <ac:chgData name="최종국" userId="d7de6b52-f682-43f9-b40e-d6efc43124b2" providerId="ADAL" clId="{D468A4F2-D476-42B1-BCD1-4058C54678A6}" dt="2023-08-19T06:04:39.616" v="6754" actId="1037"/>
          <ac:spMkLst>
            <pc:docMk/>
            <pc:sldMk cId="2131479946" sldId="4096"/>
            <ac:spMk id="11" creationId="{93DBD3C6-5D19-8112-F7F0-4B336F598C0C}"/>
          </ac:spMkLst>
        </pc:spChg>
        <pc:spChg chg="mod">
          <ac:chgData name="최종국" userId="d7de6b52-f682-43f9-b40e-d6efc43124b2" providerId="ADAL" clId="{D468A4F2-D476-42B1-BCD1-4058C54678A6}" dt="2023-08-19T06:04:41.908" v="6755" actId="14100"/>
          <ac:spMkLst>
            <pc:docMk/>
            <pc:sldMk cId="2131479946" sldId="4096"/>
            <ac:spMk id="12" creationId="{1ED5746B-729D-E5C7-3434-D0E985392171}"/>
          </ac:spMkLst>
        </pc:spChg>
        <pc:spChg chg="del">
          <ac:chgData name="최종국" userId="d7de6b52-f682-43f9-b40e-d6efc43124b2" providerId="ADAL" clId="{D468A4F2-D476-42B1-BCD1-4058C54678A6}" dt="2023-08-19T05:56:48.481" v="6479" actId="478"/>
          <ac:spMkLst>
            <pc:docMk/>
            <pc:sldMk cId="2131479946" sldId="4096"/>
            <ac:spMk id="13" creationId="{04EEA9D1-7814-34B3-8654-ED534E9C67D5}"/>
          </ac:spMkLst>
        </pc:spChg>
        <pc:spChg chg="add mod">
          <ac:chgData name="최종국" userId="d7de6b52-f682-43f9-b40e-d6efc43124b2" providerId="ADAL" clId="{D468A4F2-D476-42B1-BCD1-4058C54678A6}" dt="2023-08-19T06:04:39.616" v="6754" actId="1037"/>
          <ac:spMkLst>
            <pc:docMk/>
            <pc:sldMk cId="2131479946" sldId="4096"/>
            <ac:spMk id="14" creationId="{DCD70FC9-90CB-427D-22A0-213FC34EABBA}"/>
          </ac:spMkLst>
        </pc:spChg>
        <pc:spChg chg="del">
          <ac:chgData name="최종국" userId="d7de6b52-f682-43f9-b40e-d6efc43124b2" providerId="ADAL" clId="{D468A4F2-D476-42B1-BCD1-4058C54678A6}" dt="2023-08-19T05:56:52.551" v="6481" actId="478"/>
          <ac:spMkLst>
            <pc:docMk/>
            <pc:sldMk cId="2131479946" sldId="4096"/>
            <ac:spMk id="15" creationId="{CEB91CD1-AAAE-9E32-73A7-38B8639F8D8A}"/>
          </ac:spMkLst>
        </pc:spChg>
        <pc:spChg chg="add mod">
          <ac:chgData name="최종국" userId="d7de6b52-f682-43f9-b40e-d6efc43124b2" providerId="ADAL" clId="{D468A4F2-D476-42B1-BCD1-4058C54678A6}" dt="2023-08-19T06:04:39.616" v="6754" actId="1037"/>
          <ac:spMkLst>
            <pc:docMk/>
            <pc:sldMk cId="2131479946" sldId="4096"/>
            <ac:spMk id="16" creationId="{2F1AEDDB-7AED-7953-24D2-39F7F3658575}"/>
          </ac:spMkLst>
        </pc:spChg>
        <pc:spChg chg="mod">
          <ac:chgData name="최종국" userId="d7de6b52-f682-43f9-b40e-d6efc43124b2" providerId="ADAL" clId="{D468A4F2-D476-42B1-BCD1-4058C54678A6}" dt="2023-08-20T06:59:04.630" v="13406" actId="20577"/>
          <ac:spMkLst>
            <pc:docMk/>
            <pc:sldMk cId="2131479946" sldId="4096"/>
            <ac:spMk id="17" creationId="{FFFF1AE0-7DE7-F21B-31E4-FE0210E84C87}"/>
          </ac:spMkLst>
        </pc:spChg>
        <pc:spChg chg="add mod">
          <ac:chgData name="최종국" userId="d7de6b52-f682-43f9-b40e-d6efc43124b2" providerId="ADAL" clId="{D468A4F2-D476-42B1-BCD1-4058C54678A6}" dt="2023-08-19T06:13:53.801" v="6767" actId="1037"/>
          <ac:spMkLst>
            <pc:docMk/>
            <pc:sldMk cId="2131479946" sldId="4096"/>
            <ac:spMk id="19" creationId="{19885B8B-149C-5102-7B78-8C9F235FDB2E}"/>
          </ac:spMkLst>
        </pc:spChg>
        <pc:spChg chg="del">
          <ac:chgData name="최종국" userId="d7de6b52-f682-43f9-b40e-d6efc43124b2" providerId="ADAL" clId="{D468A4F2-D476-42B1-BCD1-4058C54678A6}" dt="2023-08-19T05:56:52.551" v="6481" actId="478"/>
          <ac:spMkLst>
            <pc:docMk/>
            <pc:sldMk cId="2131479946" sldId="4096"/>
            <ac:spMk id="27" creationId="{D9125372-E78B-2B82-DA85-9D49EFF04BB6}"/>
          </ac:spMkLst>
        </pc:spChg>
        <pc:spChg chg="del">
          <ac:chgData name="최종국" userId="d7de6b52-f682-43f9-b40e-d6efc43124b2" providerId="ADAL" clId="{D468A4F2-D476-42B1-BCD1-4058C54678A6}" dt="2023-08-19T05:56:52.551" v="6481" actId="478"/>
          <ac:spMkLst>
            <pc:docMk/>
            <pc:sldMk cId="2131479946" sldId="4096"/>
            <ac:spMk id="43" creationId="{AA471C0A-2B05-1486-4DCA-833398A42859}"/>
          </ac:spMkLst>
        </pc:spChg>
        <pc:grpChg chg="del">
          <ac:chgData name="최종국" userId="d7de6b52-f682-43f9-b40e-d6efc43124b2" providerId="ADAL" clId="{D468A4F2-D476-42B1-BCD1-4058C54678A6}" dt="2023-08-19T05:56:49.532" v="6480" actId="478"/>
          <ac:grpSpMkLst>
            <pc:docMk/>
            <pc:sldMk cId="2131479946" sldId="4096"/>
            <ac:grpSpMk id="42" creationId="{44446B5D-55EE-4F3D-6E5C-A43751018624}"/>
          </ac:grpSpMkLst>
        </pc:grpChg>
        <pc:picChg chg="del">
          <ac:chgData name="최종국" userId="d7de6b52-f682-43f9-b40e-d6efc43124b2" providerId="ADAL" clId="{D468A4F2-D476-42B1-BCD1-4058C54678A6}" dt="2023-08-19T05:56:52.551" v="6481" actId="478"/>
          <ac:picMkLst>
            <pc:docMk/>
            <pc:sldMk cId="2131479946" sldId="4096"/>
            <ac:picMk id="25" creationId="{AAE2A979-09FE-E5F7-75B9-A9416B1D6183}"/>
          </ac:picMkLst>
        </pc:picChg>
        <pc:picChg chg="del">
          <ac:chgData name="최종국" userId="d7de6b52-f682-43f9-b40e-d6efc43124b2" providerId="ADAL" clId="{D468A4F2-D476-42B1-BCD1-4058C54678A6}" dt="2023-08-19T05:56:52.551" v="6481" actId="478"/>
          <ac:picMkLst>
            <pc:docMk/>
            <pc:sldMk cId="2131479946" sldId="4096"/>
            <ac:picMk id="45" creationId="{94B4F02F-CF51-DD00-0931-B0EE38ABD61E}"/>
          </ac:picMkLst>
        </pc:picChg>
        <pc:picChg chg="del">
          <ac:chgData name="최종국" userId="d7de6b52-f682-43f9-b40e-d6efc43124b2" providerId="ADAL" clId="{D468A4F2-D476-42B1-BCD1-4058C54678A6}" dt="2023-08-19T05:56:52.551" v="6481" actId="478"/>
          <ac:picMkLst>
            <pc:docMk/>
            <pc:sldMk cId="2131479946" sldId="4096"/>
            <ac:picMk id="47" creationId="{12AD0568-DF93-23A6-34DB-4FA05D94ABAB}"/>
          </ac:picMkLst>
        </pc:picChg>
        <pc:picChg chg="del">
          <ac:chgData name="최종국" userId="d7de6b52-f682-43f9-b40e-d6efc43124b2" providerId="ADAL" clId="{D468A4F2-D476-42B1-BCD1-4058C54678A6}" dt="2023-08-19T05:56:52.551" v="6481" actId="478"/>
          <ac:picMkLst>
            <pc:docMk/>
            <pc:sldMk cId="2131479946" sldId="4096"/>
            <ac:picMk id="49" creationId="{5E6E9FE5-E066-F977-02FA-2C56AF030F88}"/>
          </ac:picMkLst>
        </pc:picChg>
        <pc:cxnChg chg="add mod">
          <ac:chgData name="최종국" userId="d7de6b52-f682-43f9-b40e-d6efc43124b2" providerId="ADAL" clId="{D468A4F2-D476-42B1-BCD1-4058C54678A6}" dt="2023-08-19T06:04:39.616" v="6754" actId="1037"/>
          <ac:cxnSpMkLst>
            <pc:docMk/>
            <pc:sldMk cId="2131479946" sldId="4096"/>
            <ac:cxnSpMk id="3" creationId="{D971ACBC-4991-5A14-8DBE-AEC2658CA7CA}"/>
          </ac:cxnSpMkLst>
        </pc:cxnChg>
        <pc:cxnChg chg="add mod">
          <ac:chgData name="최종국" userId="d7de6b52-f682-43f9-b40e-d6efc43124b2" providerId="ADAL" clId="{D468A4F2-D476-42B1-BCD1-4058C54678A6}" dt="2023-08-19T06:04:39.616" v="6754" actId="1037"/>
          <ac:cxnSpMkLst>
            <pc:docMk/>
            <pc:sldMk cId="2131479946" sldId="4096"/>
            <ac:cxnSpMk id="6" creationId="{DF2375F7-1C28-2511-A4DD-FA1824A7A862}"/>
          </ac:cxnSpMkLst>
        </pc:cxnChg>
        <pc:cxnChg chg="del">
          <ac:chgData name="최종국" userId="d7de6b52-f682-43f9-b40e-d6efc43124b2" providerId="ADAL" clId="{D468A4F2-D476-42B1-BCD1-4058C54678A6}" dt="2023-08-19T05:56:52.551" v="6481" actId="478"/>
          <ac:cxnSpMkLst>
            <pc:docMk/>
            <pc:sldMk cId="2131479946" sldId="4096"/>
            <ac:cxnSpMk id="18" creationId="{3D31010D-5557-8FDB-048D-5E0C5503F4B0}"/>
          </ac:cxnSpMkLst>
        </pc:cxnChg>
        <pc:cxnChg chg="del">
          <ac:chgData name="최종국" userId="d7de6b52-f682-43f9-b40e-d6efc43124b2" providerId="ADAL" clId="{D468A4F2-D476-42B1-BCD1-4058C54678A6}" dt="2023-08-19T05:56:52.551" v="6481" actId="478"/>
          <ac:cxnSpMkLst>
            <pc:docMk/>
            <pc:sldMk cId="2131479946" sldId="4096"/>
            <ac:cxnSpMk id="23" creationId="{0C871D0C-6CCA-066A-52E2-EFDEF82E1FA7}"/>
          </ac:cxnSpMkLst>
        </pc:cxnChg>
        <pc:cxnChg chg="del">
          <ac:chgData name="최종국" userId="d7de6b52-f682-43f9-b40e-d6efc43124b2" providerId="ADAL" clId="{D468A4F2-D476-42B1-BCD1-4058C54678A6}" dt="2023-08-19T05:56:52.551" v="6481" actId="478"/>
          <ac:cxnSpMkLst>
            <pc:docMk/>
            <pc:sldMk cId="2131479946" sldId="4096"/>
            <ac:cxnSpMk id="50" creationId="{F6D0529F-A140-D4D4-C440-8E108FF0B17D}"/>
          </ac:cxnSpMkLst>
        </pc:cxnChg>
      </pc:sldChg>
      <pc:sldChg chg="addSp delSp modSp add mod">
        <pc:chgData name="최종국" userId="d7de6b52-f682-43f9-b40e-d6efc43124b2" providerId="ADAL" clId="{D468A4F2-D476-42B1-BCD1-4058C54678A6}" dt="2023-08-20T06:59:26.838" v="13412"/>
        <pc:sldMkLst>
          <pc:docMk/>
          <pc:sldMk cId="1363876294" sldId="4097"/>
        </pc:sldMkLst>
        <pc:spChg chg="add mod">
          <ac:chgData name="최종국" userId="d7de6b52-f682-43f9-b40e-d6efc43124b2" providerId="ADAL" clId="{D468A4F2-D476-42B1-BCD1-4058C54678A6}" dt="2023-08-20T06:59:26.838" v="13412"/>
          <ac:spMkLst>
            <pc:docMk/>
            <pc:sldMk cId="1363876294" sldId="4097"/>
            <ac:spMk id="2" creationId="{15ED584A-C9E4-AA32-62CC-E30530EAA1F2}"/>
          </ac:spMkLst>
        </pc:spChg>
        <pc:spChg chg="del">
          <ac:chgData name="최종국" userId="d7de6b52-f682-43f9-b40e-d6efc43124b2" providerId="ADAL" clId="{D468A4F2-D476-42B1-BCD1-4058C54678A6}" dt="2023-08-19T06:23:29.719" v="6934" actId="478"/>
          <ac:spMkLst>
            <pc:docMk/>
            <pc:sldMk cId="1363876294" sldId="4097"/>
            <ac:spMk id="2" creationId="{A74BA9BB-90B4-7ADA-9384-0B603CCA983E}"/>
          </ac:spMkLst>
        </pc:spChg>
        <pc:spChg chg="mod">
          <ac:chgData name="최종국" userId="d7de6b52-f682-43f9-b40e-d6efc43124b2" providerId="ADAL" clId="{D468A4F2-D476-42B1-BCD1-4058C54678A6}" dt="2023-08-19T06:23:27.574" v="6933" actId="1076"/>
          <ac:spMkLst>
            <pc:docMk/>
            <pc:sldMk cId="1363876294" sldId="4097"/>
            <ac:spMk id="3" creationId="{A8C82884-FF5D-1B00-008F-79D6910D1264}"/>
          </ac:spMkLst>
        </pc:spChg>
        <pc:spChg chg="add del mod">
          <ac:chgData name="최종국" userId="d7de6b52-f682-43f9-b40e-d6efc43124b2" providerId="ADAL" clId="{D468A4F2-D476-42B1-BCD1-4058C54678A6}" dt="2023-08-20T06:59:26.464" v="13411" actId="478"/>
          <ac:spMkLst>
            <pc:docMk/>
            <pc:sldMk cId="1363876294" sldId="4097"/>
            <ac:spMk id="6" creationId="{43371D13-5DF1-B9AB-06C8-C479A65C9A18}"/>
          </ac:spMkLst>
        </pc:spChg>
        <pc:spChg chg="add mod">
          <ac:chgData name="최종국" userId="d7de6b52-f682-43f9-b40e-d6efc43124b2" providerId="ADAL" clId="{D468A4F2-D476-42B1-BCD1-4058C54678A6}" dt="2023-08-19T06:23:35.446" v="6935"/>
          <ac:spMkLst>
            <pc:docMk/>
            <pc:sldMk cId="1363876294" sldId="4097"/>
            <ac:spMk id="7" creationId="{754FC92B-487F-7DE7-5209-BB97E3F8B866}"/>
          </ac:spMkLst>
        </pc:spChg>
        <pc:spChg chg="add del">
          <ac:chgData name="최종국" userId="d7de6b52-f682-43f9-b40e-d6efc43124b2" providerId="ADAL" clId="{D468A4F2-D476-42B1-BCD1-4058C54678A6}" dt="2023-08-19T06:24:12.756" v="6939" actId="478"/>
          <ac:spMkLst>
            <pc:docMk/>
            <pc:sldMk cId="1363876294" sldId="4097"/>
            <ac:spMk id="9" creationId="{23D22D7D-5DB2-BCB8-8D00-B570190E40FD}"/>
          </ac:spMkLst>
        </pc:spChg>
        <pc:graphicFrameChg chg="del mod">
          <ac:chgData name="최종국" userId="d7de6b52-f682-43f9-b40e-d6efc43124b2" providerId="ADAL" clId="{D468A4F2-D476-42B1-BCD1-4058C54678A6}" dt="2023-08-19T06:24:07.147" v="6937" actId="478"/>
          <ac:graphicFrameMkLst>
            <pc:docMk/>
            <pc:sldMk cId="1363876294" sldId="4097"/>
            <ac:graphicFrameMk id="4" creationId="{C4717FB1-5D54-9AFD-C9B5-6E8227C16F71}"/>
          </ac:graphicFrameMkLst>
        </pc:graphicFrameChg>
        <pc:graphicFrameChg chg="add mod modGraphic">
          <ac:chgData name="최종국" userId="d7de6b52-f682-43f9-b40e-d6efc43124b2" providerId="ADAL" clId="{D468A4F2-D476-42B1-BCD1-4058C54678A6}" dt="2023-08-19T06:39:46.818" v="7105"/>
          <ac:graphicFrameMkLst>
            <pc:docMk/>
            <pc:sldMk cId="1363876294" sldId="4097"/>
            <ac:graphicFrameMk id="10" creationId="{B7A0F751-2DB9-20AB-9124-7E6CA0A6C093}"/>
          </ac:graphicFrameMkLst>
        </pc:graphicFrameChg>
      </pc:sldChg>
      <pc:sldChg chg="addSp delSp modSp add mod">
        <pc:chgData name="최종국" userId="d7de6b52-f682-43f9-b40e-d6efc43124b2" providerId="ADAL" clId="{D468A4F2-D476-42B1-BCD1-4058C54678A6}" dt="2023-08-20T07:03:50.313" v="13506"/>
        <pc:sldMkLst>
          <pc:docMk/>
          <pc:sldMk cId="976284461" sldId="4098"/>
        </pc:sldMkLst>
        <pc:spChg chg="add mod">
          <ac:chgData name="최종국" userId="d7de6b52-f682-43f9-b40e-d6efc43124b2" providerId="ADAL" clId="{D468A4F2-D476-42B1-BCD1-4058C54678A6}" dt="2023-08-19T06:49:40.380" v="7620" actId="255"/>
          <ac:spMkLst>
            <pc:docMk/>
            <pc:sldMk cId="976284461" sldId="4098"/>
            <ac:spMk id="2" creationId="{818C76E0-762E-97CD-BE25-BA2707BBA772}"/>
          </ac:spMkLst>
        </pc:spChg>
        <pc:spChg chg="del">
          <ac:chgData name="최종국" userId="d7de6b52-f682-43f9-b40e-d6efc43124b2" providerId="ADAL" clId="{D468A4F2-D476-42B1-BCD1-4058C54678A6}" dt="2023-08-19T06:41:56.294" v="7221" actId="478"/>
          <ac:spMkLst>
            <pc:docMk/>
            <pc:sldMk cId="976284461" sldId="4098"/>
            <ac:spMk id="3" creationId="{6B3C72AE-A9C3-BD33-502A-D74B4C714A53}"/>
          </ac:spMkLst>
        </pc:spChg>
        <pc:spChg chg="add mod">
          <ac:chgData name="최종국" userId="d7de6b52-f682-43f9-b40e-d6efc43124b2" providerId="ADAL" clId="{D468A4F2-D476-42B1-BCD1-4058C54678A6}" dt="2023-08-20T07:03:50.313" v="13506"/>
          <ac:spMkLst>
            <pc:docMk/>
            <pc:sldMk cId="976284461" sldId="4098"/>
            <ac:spMk id="3" creationId="{84CC8BC9-2B9A-FBE4-70E3-BE58B2D52215}"/>
          </ac:spMkLst>
        </pc:spChg>
        <pc:spChg chg="del">
          <ac:chgData name="최종국" userId="d7de6b52-f682-43f9-b40e-d6efc43124b2" providerId="ADAL" clId="{D468A4F2-D476-42B1-BCD1-4058C54678A6}" dt="2023-08-20T07:03:49.977" v="13505" actId="478"/>
          <ac:spMkLst>
            <pc:docMk/>
            <pc:sldMk cId="976284461" sldId="4098"/>
            <ac:spMk id="7" creationId="{3272B7A2-03B9-5FB1-58E4-79DB1D2E5200}"/>
          </ac:spMkLst>
        </pc:spChg>
        <pc:spChg chg="mod">
          <ac:chgData name="최종국" userId="d7de6b52-f682-43f9-b40e-d6efc43124b2" providerId="ADAL" clId="{D468A4F2-D476-42B1-BCD1-4058C54678A6}" dt="2023-08-19T06:42:29.851" v="7249" actId="14100"/>
          <ac:spMkLst>
            <pc:docMk/>
            <pc:sldMk cId="976284461" sldId="4098"/>
            <ac:spMk id="9" creationId="{BD7D4001-8B8C-A5E8-3085-05449803943A}"/>
          </ac:spMkLst>
        </pc:spChg>
        <pc:graphicFrameChg chg="mod modGraphic">
          <ac:chgData name="최종국" userId="d7de6b52-f682-43f9-b40e-d6efc43124b2" providerId="ADAL" clId="{D468A4F2-D476-42B1-BCD1-4058C54678A6}" dt="2023-08-19T06:56:06.639" v="7833" actId="798"/>
          <ac:graphicFrameMkLst>
            <pc:docMk/>
            <pc:sldMk cId="976284461" sldId="4098"/>
            <ac:graphicFrameMk id="4" creationId="{C49D2566-39AB-8064-CEA4-06AFCBD33131}"/>
          </ac:graphicFrameMkLst>
        </pc:graphicFrameChg>
      </pc:sldChg>
      <pc:sldChg chg="addSp delSp modSp add mod">
        <pc:chgData name="최종국" userId="d7de6b52-f682-43f9-b40e-d6efc43124b2" providerId="ADAL" clId="{D468A4F2-D476-42B1-BCD1-4058C54678A6}" dt="2023-08-20T07:03:54.109" v="13508"/>
        <pc:sldMkLst>
          <pc:docMk/>
          <pc:sldMk cId="367565701" sldId="4099"/>
        </pc:sldMkLst>
        <pc:spChg chg="del">
          <ac:chgData name="최종국" userId="d7de6b52-f682-43f9-b40e-d6efc43124b2" providerId="ADAL" clId="{D468A4F2-D476-42B1-BCD1-4058C54678A6}" dt="2023-08-19T07:08:18.589" v="8439" actId="478"/>
          <ac:spMkLst>
            <pc:docMk/>
            <pc:sldMk cId="367565701" sldId="4099"/>
            <ac:spMk id="2" creationId="{818C76E0-762E-97CD-BE25-BA2707BBA772}"/>
          </ac:spMkLst>
        </pc:spChg>
        <pc:spChg chg="add mod">
          <ac:chgData name="최종국" userId="d7de6b52-f682-43f9-b40e-d6efc43124b2" providerId="ADAL" clId="{D468A4F2-D476-42B1-BCD1-4058C54678A6}" dt="2023-08-20T07:03:54.109" v="13508"/>
          <ac:spMkLst>
            <pc:docMk/>
            <pc:sldMk cId="367565701" sldId="4099"/>
            <ac:spMk id="2" creationId="{C8E3B3A8-2E48-B12B-116B-F482DCA068BD}"/>
          </ac:spMkLst>
        </pc:spChg>
        <pc:spChg chg="add mod">
          <ac:chgData name="최종국" userId="d7de6b52-f682-43f9-b40e-d6efc43124b2" providerId="ADAL" clId="{D468A4F2-D476-42B1-BCD1-4058C54678A6}" dt="2023-08-19T07:09:40.622" v="8473" actId="1036"/>
          <ac:spMkLst>
            <pc:docMk/>
            <pc:sldMk cId="367565701" sldId="4099"/>
            <ac:spMk id="3" creationId="{FF4E5BA1-33D6-157E-BF88-FC29C5730781}"/>
          </ac:spMkLst>
        </pc:spChg>
        <pc:spChg chg="add mod">
          <ac:chgData name="최종국" userId="d7de6b52-f682-43f9-b40e-d6efc43124b2" providerId="ADAL" clId="{D468A4F2-D476-42B1-BCD1-4058C54678A6}" dt="2023-08-19T07:10:42.231" v="8549" actId="1035"/>
          <ac:spMkLst>
            <pc:docMk/>
            <pc:sldMk cId="367565701" sldId="4099"/>
            <ac:spMk id="5" creationId="{D2C8D2DA-4DF4-872D-CD93-E92CC0529DBC}"/>
          </ac:spMkLst>
        </pc:spChg>
        <pc:spChg chg="del">
          <ac:chgData name="최종국" userId="d7de6b52-f682-43f9-b40e-d6efc43124b2" providerId="ADAL" clId="{D468A4F2-D476-42B1-BCD1-4058C54678A6}" dt="2023-08-20T07:03:53.697" v="13507" actId="478"/>
          <ac:spMkLst>
            <pc:docMk/>
            <pc:sldMk cId="367565701" sldId="4099"/>
            <ac:spMk id="7" creationId="{3272B7A2-03B9-5FB1-58E4-79DB1D2E5200}"/>
          </ac:spMkLst>
        </pc:spChg>
        <pc:spChg chg="mod">
          <ac:chgData name="최종국" userId="d7de6b52-f682-43f9-b40e-d6efc43124b2" providerId="ADAL" clId="{D468A4F2-D476-42B1-BCD1-4058C54678A6}" dt="2023-08-19T07:01:54.210" v="8163" actId="14100"/>
          <ac:spMkLst>
            <pc:docMk/>
            <pc:sldMk cId="367565701" sldId="4099"/>
            <ac:spMk id="9" creationId="{BD7D4001-8B8C-A5E8-3085-05449803943A}"/>
          </ac:spMkLst>
        </pc:spChg>
        <pc:spChg chg="add mod">
          <ac:chgData name="최종국" userId="d7de6b52-f682-43f9-b40e-d6efc43124b2" providerId="ADAL" clId="{D468A4F2-D476-42B1-BCD1-4058C54678A6}" dt="2023-08-19T07:10:21.348" v="8526" actId="1076"/>
          <ac:spMkLst>
            <pc:docMk/>
            <pc:sldMk cId="367565701" sldId="4099"/>
            <ac:spMk id="10" creationId="{1375299F-1A31-29A2-9764-391C6F7CF3F2}"/>
          </ac:spMkLst>
        </pc:spChg>
        <pc:spChg chg="add mod">
          <ac:chgData name="최종국" userId="d7de6b52-f682-43f9-b40e-d6efc43124b2" providerId="ADAL" clId="{D468A4F2-D476-42B1-BCD1-4058C54678A6}" dt="2023-08-19T07:10:22.006" v="8527" actId="1076"/>
          <ac:spMkLst>
            <pc:docMk/>
            <pc:sldMk cId="367565701" sldId="4099"/>
            <ac:spMk id="11" creationId="{AAF97C3C-F941-94D3-D57C-8D27A0A860D5}"/>
          </ac:spMkLst>
        </pc:spChg>
        <pc:spChg chg="add mod">
          <ac:chgData name="최종국" userId="d7de6b52-f682-43f9-b40e-d6efc43124b2" providerId="ADAL" clId="{D468A4F2-D476-42B1-BCD1-4058C54678A6}" dt="2023-08-19T07:10:42.231" v="8549" actId="1035"/>
          <ac:spMkLst>
            <pc:docMk/>
            <pc:sldMk cId="367565701" sldId="4099"/>
            <ac:spMk id="12" creationId="{FDD48B02-2EA9-7084-A36F-63F0B5D8703E}"/>
          </ac:spMkLst>
        </pc:spChg>
        <pc:spChg chg="add mod">
          <ac:chgData name="최종국" userId="d7de6b52-f682-43f9-b40e-d6efc43124b2" providerId="ADAL" clId="{D468A4F2-D476-42B1-BCD1-4058C54678A6}" dt="2023-08-19T07:10:45.809" v="8551" actId="1036"/>
          <ac:spMkLst>
            <pc:docMk/>
            <pc:sldMk cId="367565701" sldId="4099"/>
            <ac:spMk id="13" creationId="{0EEA79C1-0CC4-7464-81FE-09174CC57699}"/>
          </ac:spMkLst>
        </pc:spChg>
        <pc:spChg chg="add mod">
          <ac:chgData name="최종국" userId="d7de6b52-f682-43f9-b40e-d6efc43124b2" providerId="ADAL" clId="{D468A4F2-D476-42B1-BCD1-4058C54678A6}" dt="2023-08-19T07:10:45.809" v="8551" actId="1036"/>
          <ac:spMkLst>
            <pc:docMk/>
            <pc:sldMk cId="367565701" sldId="4099"/>
            <ac:spMk id="14" creationId="{77A0D73B-6947-BE37-229D-A86F80CAC5A6}"/>
          </ac:spMkLst>
        </pc:spChg>
        <pc:spChg chg="add mod">
          <ac:chgData name="최종국" userId="d7de6b52-f682-43f9-b40e-d6efc43124b2" providerId="ADAL" clId="{D468A4F2-D476-42B1-BCD1-4058C54678A6}" dt="2023-08-19T07:10:29.859" v="8528" actId="1076"/>
          <ac:spMkLst>
            <pc:docMk/>
            <pc:sldMk cId="367565701" sldId="4099"/>
            <ac:spMk id="17" creationId="{2AA62E6E-5FEA-6885-1A50-D9939A984449}"/>
          </ac:spMkLst>
        </pc:spChg>
        <pc:spChg chg="add mod">
          <ac:chgData name="최종국" userId="d7de6b52-f682-43f9-b40e-d6efc43124b2" providerId="ADAL" clId="{D468A4F2-D476-42B1-BCD1-4058C54678A6}" dt="2023-08-19T07:10:29.859" v="8528" actId="1076"/>
          <ac:spMkLst>
            <pc:docMk/>
            <pc:sldMk cId="367565701" sldId="4099"/>
            <ac:spMk id="18" creationId="{E748C915-D5F7-0E2F-996C-DAECA19A5D46}"/>
          </ac:spMkLst>
        </pc:spChg>
        <pc:spChg chg="add del mod">
          <ac:chgData name="최종국" userId="d7de6b52-f682-43f9-b40e-d6efc43124b2" providerId="ADAL" clId="{D468A4F2-D476-42B1-BCD1-4058C54678A6}" dt="2023-08-19T07:09:34.348" v="8464" actId="478"/>
          <ac:spMkLst>
            <pc:docMk/>
            <pc:sldMk cId="367565701" sldId="4099"/>
            <ac:spMk id="19" creationId="{0B657D07-91B9-C354-578C-921F0B0D6C0E}"/>
          </ac:spMkLst>
        </pc:spChg>
        <pc:graphicFrameChg chg="del">
          <ac:chgData name="최종국" userId="d7de6b52-f682-43f9-b40e-d6efc43124b2" providerId="ADAL" clId="{D468A4F2-D476-42B1-BCD1-4058C54678A6}" dt="2023-08-19T06:59:37.104" v="7947" actId="478"/>
          <ac:graphicFrameMkLst>
            <pc:docMk/>
            <pc:sldMk cId="367565701" sldId="4099"/>
            <ac:graphicFrameMk id="4" creationId="{C49D2566-39AB-8064-CEA4-06AFCBD33131}"/>
          </ac:graphicFrameMkLst>
        </pc:graphicFrameChg>
        <pc:picChg chg="add mod">
          <ac:chgData name="최종국" userId="d7de6b52-f682-43f9-b40e-d6efc43124b2" providerId="ADAL" clId="{D468A4F2-D476-42B1-BCD1-4058C54678A6}" dt="2023-08-19T07:10:29.859" v="8528" actId="1076"/>
          <ac:picMkLst>
            <pc:docMk/>
            <pc:sldMk cId="367565701" sldId="4099"/>
            <ac:picMk id="16" creationId="{33E1928E-1B24-58D8-27BC-DA6EA9FD1684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0T07:03:59.325" v="13510"/>
        <pc:sldMkLst>
          <pc:docMk/>
          <pc:sldMk cId="1126753807" sldId="4100"/>
        </pc:sldMkLst>
        <pc:spChg chg="add mod">
          <ac:chgData name="최종국" userId="d7de6b52-f682-43f9-b40e-d6efc43124b2" providerId="ADAL" clId="{D468A4F2-D476-42B1-BCD1-4058C54678A6}" dt="2023-08-20T07:03:59.325" v="13510"/>
          <ac:spMkLst>
            <pc:docMk/>
            <pc:sldMk cId="1126753807" sldId="4100"/>
            <ac:spMk id="2" creationId="{3CFA1ADF-6655-7879-D74C-2A839B2545E9}"/>
          </ac:spMkLst>
        </pc:spChg>
        <pc:spChg chg="del">
          <ac:chgData name="최종국" userId="d7de6b52-f682-43f9-b40e-d6efc43124b2" providerId="ADAL" clId="{D468A4F2-D476-42B1-BCD1-4058C54678A6}" dt="2023-08-19T07:18:22.530" v="8581" actId="478"/>
          <ac:spMkLst>
            <pc:docMk/>
            <pc:sldMk cId="1126753807" sldId="4100"/>
            <ac:spMk id="3" creationId="{FF4E5BA1-33D6-157E-BF88-FC29C5730781}"/>
          </ac:spMkLst>
        </pc:spChg>
        <pc:spChg chg="del">
          <ac:chgData name="최종국" userId="d7de6b52-f682-43f9-b40e-d6efc43124b2" providerId="ADAL" clId="{D468A4F2-D476-42B1-BCD1-4058C54678A6}" dt="2023-08-19T07:18:22.530" v="8581" actId="478"/>
          <ac:spMkLst>
            <pc:docMk/>
            <pc:sldMk cId="1126753807" sldId="4100"/>
            <ac:spMk id="5" creationId="{D2C8D2DA-4DF4-872D-CD93-E92CC0529DBC}"/>
          </ac:spMkLst>
        </pc:spChg>
        <pc:spChg chg="del">
          <ac:chgData name="최종국" userId="d7de6b52-f682-43f9-b40e-d6efc43124b2" providerId="ADAL" clId="{D468A4F2-D476-42B1-BCD1-4058C54678A6}" dt="2023-08-19T07:09:27.236" v="8463" actId="478"/>
          <ac:spMkLst>
            <pc:docMk/>
            <pc:sldMk cId="1126753807" sldId="4100"/>
            <ac:spMk id="6" creationId="{9F63CB4A-8BD4-48F9-BE08-ECDA889888D2}"/>
          </ac:spMkLst>
        </pc:spChg>
        <pc:spChg chg="del">
          <ac:chgData name="최종국" userId="d7de6b52-f682-43f9-b40e-d6efc43124b2" providerId="ADAL" clId="{D468A4F2-D476-42B1-BCD1-4058C54678A6}" dt="2023-08-20T07:03:58.963" v="13509" actId="478"/>
          <ac:spMkLst>
            <pc:docMk/>
            <pc:sldMk cId="1126753807" sldId="4100"/>
            <ac:spMk id="7" creationId="{3272B7A2-03B9-5FB1-58E4-79DB1D2E5200}"/>
          </ac:spMkLst>
        </pc:spChg>
        <pc:spChg chg="mod">
          <ac:chgData name="최종국" userId="d7de6b52-f682-43f9-b40e-d6efc43124b2" providerId="ADAL" clId="{D468A4F2-D476-42B1-BCD1-4058C54678A6}" dt="2023-08-19T07:11:02.487" v="8578" actId="14100"/>
          <ac:spMkLst>
            <pc:docMk/>
            <pc:sldMk cId="1126753807" sldId="4100"/>
            <ac:spMk id="9" creationId="{BD7D4001-8B8C-A5E8-3085-05449803943A}"/>
          </ac:spMkLst>
        </pc:spChg>
        <pc:spChg chg="del mod">
          <ac:chgData name="최종국" userId="d7de6b52-f682-43f9-b40e-d6efc43124b2" providerId="ADAL" clId="{D468A4F2-D476-42B1-BCD1-4058C54678A6}" dt="2023-08-19T07:18:17.622" v="8580" actId="478"/>
          <ac:spMkLst>
            <pc:docMk/>
            <pc:sldMk cId="1126753807" sldId="4100"/>
            <ac:spMk id="10" creationId="{1375299F-1A31-29A2-9764-391C6F7CF3F2}"/>
          </ac:spMkLst>
        </pc:spChg>
        <pc:spChg chg="del">
          <ac:chgData name="최종국" userId="d7de6b52-f682-43f9-b40e-d6efc43124b2" providerId="ADAL" clId="{D468A4F2-D476-42B1-BCD1-4058C54678A6}" dt="2023-08-19T07:18:22.530" v="8581" actId="478"/>
          <ac:spMkLst>
            <pc:docMk/>
            <pc:sldMk cId="1126753807" sldId="4100"/>
            <ac:spMk id="11" creationId="{AAF97C3C-F941-94D3-D57C-8D27A0A860D5}"/>
          </ac:spMkLst>
        </pc:spChg>
        <pc:spChg chg="del">
          <ac:chgData name="최종국" userId="d7de6b52-f682-43f9-b40e-d6efc43124b2" providerId="ADAL" clId="{D468A4F2-D476-42B1-BCD1-4058C54678A6}" dt="2023-08-19T07:18:22.530" v="8581" actId="478"/>
          <ac:spMkLst>
            <pc:docMk/>
            <pc:sldMk cId="1126753807" sldId="4100"/>
            <ac:spMk id="12" creationId="{FDD48B02-2EA9-7084-A36F-63F0B5D8703E}"/>
          </ac:spMkLst>
        </pc:spChg>
        <pc:spChg chg="del">
          <ac:chgData name="최종국" userId="d7de6b52-f682-43f9-b40e-d6efc43124b2" providerId="ADAL" clId="{D468A4F2-D476-42B1-BCD1-4058C54678A6}" dt="2023-08-19T07:18:22.530" v="8581" actId="478"/>
          <ac:spMkLst>
            <pc:docMk/>
            <pc:sldMk cId="1126753807" sldId="4100"/>
            <ac:spMk id="13" creationId="{0EEA79C1-0CC4-7464-81FE-09174CC57699}"/>
          </ac:spMkLst>
        </pc:spChg>
        <pc:spChg chg="del">
          <ac:chgData name="최종국" userId="d7de6b52-f682-43f9-b40e-d6efc43124b2" providerId="ADAL" clId="{D468A4F2-D476-42B1-BCD1-4058C54678A6}" dt="2023-08-19T07:18:22.530" v="8581" actId="478"/>
          <ac:spMkLst>
            <pc:docMk/>
            <pc:sldMk cId="1126753807" sldId="4100"/>
            <ac:spMk id="14" creationId="{77A0D73B-6947-BE37-229D-A86F80CAC5A6}"/>
          </ac:spMkLst>
        </pc:spChg>
        <pc:spChg chg="del">
          <ac:chgData name="최종국" userId="d7de6b52-f682-43f9-b40e-d6efc43124b2" providerId="ADAL" clId="{D468A4F2-D476-42B1-BCD1-4058C54678A6}" dt="2023-08-19T07:09:27.236" v="8463" actId="478"/>
          <ac:spMkLst>
            <pc:docMk/>
            <pc:sldMk cId="1126753807" sldId="4100"/>
            <ac:spMk id="17" creationId="{2AA62E6E-5FEA-6885-1A50-D9939A984449}"/>
          </ac:spMkLst>
        </pc:spChg>
        <pc:spChg chg="del">
          <ac:chgData name="최종국" userId="d7de6b52-f682-43f9-b40e-d6efc43124b2" providerId="ADAL" clId="{D468A4F2-D476-42B1-BCD1-4058C54678A6}" dt="2023-08-19T07:09:27.236" v="8463" actId="478"/>
          <ac:spMkLst>
            <pc:docMk/>
            <pc:sldMk cId="1126753807" sldId="4100"/>
            <ac:spMk id="18" creationId="{E748C915-D5F7-0E2F-996C-DAECA19A5D46}"/>
          </ac:spMkLst>
        </pc:spChg>
        <pc:spChg chg="del">
          <ac:chgData name="최종국" userId="d7de6b52-f682-43f9-b40e-d6efc43124b2" providerId="ADAL" clId="{D468A4F2-D476-42B1-BCD1-4058C54678A6}" dt="2023-08-19T07:18:22.530" v="8581" actId="478"/>
          <ac:spMkLst>
            <pc:docMk/>
            <pc:sldMk cId="1126753807" sldId="4100"/>
            <ac:spMk id="19" creationId="{0B657D07-91B9-C354-578C-921F0B0D6C0E}"/>
          </ac:spMkLst>
        </pc:spChg>
        <pc:spChg chg="add mod">
          <ac:chgData name="최종국" userId="d7de6b52-f682-43f9-b40e-d6efc43124b2" providerId="ADAL" clId="{D468A4F2-D476-42B1-BCD1-4058C54678A6}" dt="2023-08-19T07:21:36.195" v="8692" actId="6549"/>
          <ac:spMkLst>
            <pc:docMk/>
            <pc:sldMk cId="1126753807" sldId="4100"/>
            <ac:spMk id="27" creationId="{5AEEEEDA-03E5-3474-21EC-CD441A467B2F}"/>
          </ac:spMkLst>
        </pc:spChg>
        <pc:spChg chg="add mod">
          <ac:chgData name="최종국" userId="d7de6b52-f682-43f9-b40e-d6efc43124b2" providerId="ADAL" clId="{D468A4F2-D476-42B1-BCD1-4058C54678A6}" dt="2023-08-19T07:23:14.821" v="8821" actId="1037"/>
          <ac:spMkLst>
            <pc:docMk/>
            <pc:sldMk cId="1126753807" sldId="4100"/>
            <ac:spMk id="28" creationId="{EAB87B5B-EDEE-6938-1DA3-1A0325A12DD8}"/>
          </ac:spMkLst>
        </pc:spChg>
        <pc:spChg chg="add mod">
          <ac:chgData name="최종국" userId="d7de6b52-f682-43f9-b40e-d6efc43124b2" providerId="ADAL" clId="{D468A4F2-D476-42B1-BCD1-4058C54678A6}" dt="2023-08-19T07:23:59.653" v="8859" actId="1037"/>
          <ac:spMkLst>
            <pc:docMk/>
            <pc:sldMk cId="1126753807" sldId="4100"/>
            <ac:spMk id="29" creationId="{538CC9EA-560C-4359-19DA-1D2AF508857E}"/>
          </ac:spMkLst>
        </pc:spChg>
        <pc:spChg chg="add mod">
          <ac:chgData name="최종국" userId="d7de6b52-f682-43f9-b40e-d6efc43124b2" providerId="ADAL" clId="{D468A4F2-D476-42B1-BCD1-4058C54678A6}" dt="2023-08-19T07:24:02.785" v="8868" actId="1038"/>
          <ac:spMkLst>
            <pc:docMk/>
            <pc:sldMk cId="1126753807" sldId="4100"/>
            <ac:spMk id="30" creationId="{DEFF017E-ECFB-9A4D-8FBA-632D1042C126}"/>
          </ac:spMkLst>
        </pc:spChg>
        <pc:spChg chg="add mod">
          <ac:chgData name="최종국" userId="d7de6b52-f682-43f9-b40e-d6efc43124b2" providerId="ADAL" clId="{D468A4F2-D476-42B1-BCD1-4058C54678A6}" dt="2023-08-19T07:25:04.661" v="8889" actId="14100"/>
          <ac:spMkLst>
            <pc:docMk/>
            <pc:sldMk cId="1126753807" sldId="4100"/>
            <ac:spMk id="31" creationId="{CAA62C54-49A8-C4F2-A42B-20CA6A1D2F5B}"/>
          </ac:spMkLst>
        </pc:spChg>
        <pc:picChg chg="add del mod">
          <ac:chgData name="최종국" userId="d7de6b52-f682-43f9-b40e-d6efc43124b2" providerId="ADAL" clId="{D468A4F2-D476-42B1-BCD1-4058C54678A6}" dt="2023-08-19T07:18:26.051" v="8584" actId="478"/>
          <ac:picMkLst>
            <pc:docMk/>
            <pc:sldMk cId="1126753807" sldId="4100"/>
            <ac:picMk id="4" creationId="{FA43A9FF-C419-7FCE-F732-0DE2EE683F34}"/>
          </ac:picMkLst>
        </pc:picChg>
        <pc:picChg chg="del">
          <ac:chgData name="최종국" userId="d7de6b52-f682-43f9-b40e-d6efc43124b2" providerId="ADAL" clId="{D468A4F2-D476-42B1-BCD1-4058C54678A6}" dt="2023-08-19T07:09:27.236" v="8463" actId="478"/>
          <ac:picMkLst>
            <pc:docMk/>
            <pc:sldMk cId="1126753807" sldId="4100"/>
            <ac:picMk id="16" creationId="{33E1928E-1B24-58D8-27BC-DA6EA9FD1684}"/>
          </ac:picMkLst>
        </pc:picChg>
        <pc:picChg chg="add mod">
          <ac:chgData name="최종국" userId="d7de6b52-f682-43f9-b40e-d6efc43124b2" providerId="ADAL" clId="{D468A4F2-D476-42B1-BCD1-4058C54678A6}" dt="2023-08-19T07:23:57.295" v="8849" actId="1037"/>
          <ac:picMkLst>
            <pc:docMk/>
            <pc:sldMk cId="1126753807" sldId="4100"/>
            <ac:picMk id="20" creationId="{9AE68B4D-D04A-DB83-3739-4AA4BE47E796}"/>
          </ac:picMkLst>
        </pc:picChg>
        <pc:picChg chg="add mod">
          <ac:chgData name="최종국" userId="d7de6b52-f682-43f9-b40e-d6efc43124b2" providerId="ADAL" clId="{D468A4F2-D476-42B1-BCD1-4058C54678A6}" dt="2023-08-19T07:23:19.489" v="8823" actId="1076"/>
          <ac:picMkLst>
            <pc:docMk/>
            <pc:sldMk cId="1126753807" sldId="4100"/>
            <ac:picMk id="22" creationId="{F5687363-0BA4-A3AD-A5E9-10472C4C8F3D}"/>
          </ac:picMkLst>
        </pc:picChg>
        <pc:picChg chg="add mod">
          <ac:chgData name="최종국" userId="d7de6b52-f682-43f9-b40e-d6efc43124b2" providerId="ADAL" clId="{D468A4F2-D476-42B1-BCD1-4058C54678A6}" dt="2023-08-19T07:24:04.776" v="8882" actId="1038"/>
          <ac:picMkLst>
            <pc:docMk/>
            <pc:sldMk cId="1126753807" sldId="4100"/>
            <ac:picMk id="24" creationId="{E77B9B3F-A5C0-7EC4-D04C-61D3683CEB99}"/>
          </ac:picMkLst>
        </pc:picChg>
        <pc:picChg chg="add mod">
          <ac:chgData name="최종국" userId="d7de6b52-f682-43f9-b40e-d6efc43124b2" providerId="ADAL" clId="{D468A4F2-D476-42B1-BCD1-4058C54678A6}" dt="2023-08-19T07:24:11.313" v="8884" actId="14100"/>
          <ac:picMkLst>
            <pc:docMk/>
            <pc:sldMk cId="1126753807" sldId="4100"/>
            <ac:picMk id="26" creationId="{F82F48D6-0CB3-1456-2AFF-E859BD9CC9AA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0T07:04:06.859" v="13512"/>
        <pc:sldMkLst>
          <pc:docMk/>
          <pc:sldMk cId="355281370" sldId="4101"/>
        </pc:sldMkLst>
        <pc:spChg chg="add mod">
          <ac:chgData name="최종국" userId="d7de6b52-f682-43f9-b40e-d6efc43124b2" providerId="ADAL" clId="{D468A4F2-D476-42B1-BCD1-4058C54678A6}" dt="2023-08-20T07:04:06.859" v="13512"/>
          <ac:spMkLst>
            <pc:docMk/>
            <pc:sldMk cId="355281370" sldId="4101"/>
            <ac:spMk id="2" creationId="{F881E94D-BB4C-7E1B-2A29-6BC2EB85D0F4}"/>
          </ac:spMkLst>
        </pc:spChg>
        <pc:spChg chg="del">
          <ac:chgData name="최종국" userId="d7de6b52-f682-43f9-b40e-d6efc43124b2" providerId="ADAL" clId="{D468A4F2-D476-42B1-BCD1-4058C54678A6}" dt="2023-08-20T07:04:06.480" v="13511" actId="478"/>
          <ac:spMkLst>
            <pc:docMk/>
            <pc:sldMk cId="355281370" sldId="4101"/>
            <ac:spMk id="7" creationId="{3272B7A2-03B9-5FB1-58E4-79DB1D2E5200}"/>
          </ac:spMkLst>
        </pc:spChg>
        <pc:spChg chg="del">
          <ac:chgData name="최종국" userId="d7de6b52-f682-43f9-b40e-d6efc43124b2" providerId="ADAL" clId="{D468A4F2-D476-42B1-BCD1-4058C54678A6}" dt="2023-08-19T07:25:27.597" v="8891" actId="478"/>
          <ac:spMkLst>
            <pc:docMk/>
            <pc:sldMk cId="355281370" sldId="4101"/>
            <ac:spMk id="9" creationId="{BD7D4001-8B8C-A5E8-3085-05449803943A}"/>
          </ac:spMkLst>
        </pc:spChg>
        <pc:spChg chg="del">
          <ac:chgData name="최종국" userId="d7de6b52-f682-43f9-b40e-d6efc43124b2" providerId="ADAL" clId="{D468A4F2-D476-42B1-BCD1-4058C54678A6}" dt="2023-08-19T07:25:27.597" v="8891" actId="478"/>
          <ac:spMkLst>
            <pc:docMk/>
            <pc:sldMk cId="355281370" sldId="4101"/>
            <ac:spMk id="27" creationId="{5AEEEEDA-03E5-3474-21EC-CD441A467B2F}"/>
          </ac:spMkLst>
        </pc:spChg>
        <pc:spChg chg="mod">
          <ac:chgData name="최종국" userId="d7de6b52-f682-43f9-b40e-d6efc43124b2" providerId="ADAL" clId="{D468A4F2-D476-42B1-BCD1-4058C54678A6}" dt="2023-08-19T07:38:49.667" v="8983" actId="1076"/>
          <ac:spMkLst>
            <pc:docMk/>
            <pc:sldMk cId="355281370" sldId="4101"/>
            <ac:spMk id="28" creationId="{EAB87B5B-EDEE-6938-1DA3-1A0325A12DD8}"/>
          </ac:spMkLst>
        </pc:spChg>
        <pc:spChg chg="del">
          <ac:chgData name="최종국" userId="d7de6b52-f682-43f9-b40e-d6efc43124b2" providerId="ADAL" clId="{D468A4F2-D476-42B1-BCD1-4058C54678A6}" dt="2023-08-19T07:32:56.319" v="8939" actId="478"/>
          <ac:spMkLst>
            <pc:docMk/>
            <pc:sldMk cId="355281370" sldId="4101"/>
            <ac:spMk id="29" creationId="{538CC9EA-560C-4359-19DA-1D2AF508857E}"/>
          </ac:spMkLst>
        </pc:spChg>
        <pc:spChg chg="del">
          <ac:chgData name="최종국" userId="d7de6b52-f682-43f9-b40e-d6efc43124b2" providerId="ADAL" clId="{D468A4F2-D476-42B1-BCD1-4058C54678A6}" dt="2023-08-19T07:32:56.319" v="8939" actId="478"/>
          <ac:spMkLst>
            <pc:docMk/>
            <pc:sldMk cId="355281370" sldId="4101"/>
            <ac:spMk id="30" creationId="{DEFF017E-ECFB-9A4D-8FBA-632D1042C126}"/>
          </ac:spMkLst>
        </pc:spChg>
        <pc:spChg chg="del">
          <ac:chgData name="최종국" userId="d7de6b52-f682-43f9-b40e-d6efc43124b2" providerId="ADAL" clId="{D468A4F2-D476-42B1-BCD1-4058C54678A6}" dt="2023-08-19T07:32:56.319" v="8939" actId="478"/>
          <ac:spMkLst>
            <pc:docMk/>
            <pc:sldMk cId="355281370" sldId="4101"/>
            <ac:spMk id="31" creationId="{CAA62C54-49A8-C4F2-A42B-20CA6A1D2F5B}"/>
          </ac:spMkLst>
        </pc:spChg>
        <pc:picChg chg="del">
          <ac:chgData name="최종국" userId="d7de6b52-f682-43f9-b40e-d6efc43124b2" providerId="ADAL" clId="{D468A4F2-D476-42B1-BCD1-4058C54678A6}" dt="2023-08-19T07:32:56.319" v="8939" actId="478"/>
          <ac:picMkLst>
            <pc:docMk/>
            <pc:sldMk cId="355281370" sldId="4101"/>
            <ac:picMk id="20" creationId="{9AE68B4D-D04A-DB83-3739-4AA4BE47E796}"/>
          </ac:picMkLst>
        </pc:picChg>
        <pc:picChg chg="del">
          <ac:chgData name="최종국" userId="d7de6b52-f682-43f9-b40e-d6efc43124b2" providerId="ADAL" clId="{D468A4F2-D476-42B1-BCD1-4058C54678A6}" dt="2023-08-19T07:32:56.319" v="8939" actId="478"/>
          <ac:picMkLst>
            <pc:docMk/>
            <pc:sldMk cId="355281370" sldId="4101"/>
            <ac:picMk id="22" creationId="{F5687363-0BA4-A3AD-A5E9-10472C4C8F3D}"/>
          </ac:picMkLst>
        </pc:picChg>
        <pc:picChg chg="del">
          <ac:chgData name="최종국" userId="d7de6b52-f682-43f9-b40e-d6efc43124b2" providerId="ADAL" clId="{D468A4F2-D476-42B1-BCD1-4058C54678A6}" dt="2023-08-19T07:32:56.319" v="8939" actId="478"/>
          <ac:picMkLst>
            <pc:docMk/>
            <pc:sldMk cId="355281370" sldId="4101"/>
            <ac:picMk id="24" creationId="{E77B9B3F-A5C0-7EC4-D04C-61D3683CEB99}"/>
          </ac:picMkLst>
        </pc:picChg>
        <pc:picChg chg="del">
          <ac:chgData name="최종국" userId="d7de6b52-f682-43f9-b40e-d6efc43124b2" providerId="ADAL" clId="{D468A4F2-D476-42B1-BCD1-4058C54678A6}" dt="2023-08-19T07:32:56.319" v="8939" actId="478"/>
          <ac:picMkLst>
            <pc:docMk/>
            <pc:sldMk cId="355281370" sldId="4101"/>
            <ac:picMk id="26" creationId="{F82F48D6-0CB3-1456-2AFF-E859BD9CC9AA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0T07:46:48.191" v="14446" actId="14734"/>
        <pc:sldMkLst>
          <pc:docMk/>
          <pc:sldMk cId="4251306879" sldId="4102"/>
        </pc:sldMkLst>
        <pc:spChg chg="add mod">
          <ac:chgData name="최종국" userId="d7de6b52-f682-43f9-b40e-d6efc43124b2" providerId="ADAL" clId="{D468A4F2-D476-42B1-BCD1-4058C54678A6}" dt="2023-08-20T07:04:11.926" v="13514"/>
          <ac:spMkLst>
            <pc:docMk/>
            <pc:sldMk cId="4251306879" sldId="4102"/>
            <ac:spMk id="2" creationId="{9C1D2689-3262-F72F-C437-A72D94A34AB5}"/>
          </ac:spMkLst>
        </pc:spChg>
        <pc:spChg chg="add mod">
          <ac:chgData name="최종국" userId="d7de6b52-f682-43f9-b40e-d6efc43124b2" providerId="ADAL" clId="{D468A4F2-D476-42B1-BCD1-4058C54678A6}" dt="2023-08-20T07:42:40.825" v="14233" actId="1035"/>
          <ac:spMkLst>
            <pc:docMk/>
            <pc:sldMk cId="4251306879" sldId="4102"/>
            <ac:spMk id="5" creationId="{4D779BBF-C6C5-14E0-B100-E709F0E17058}"/>
          </ac:spMkLst>
        </pc:spChg>
        <pc:spChg chg="del">
          <ac:chgData name="최종국" userId="d7de6b52-f682-43f9-b40e-d6efc43124b2" providerId="ADAL" clId="{D468A4F2-D476-42B1-BCD1-4058C54678A6}" dt="2023-08-20T07:04:11.572" v="13513" actId="478"/>
          <ac:spMkLst>
            <pc:docMk/>
            <pc:sldMk cId="4251306879" sldId="4102"/>
            <ac:spMk id="7" creationId="{3272B7A2-03B9-5FB1-58E4-79DB1D2E5200}"/>
          </ac:spMkLst>
        </pc:spChg>
        <pc:spChg chg="add mod">
          <ac:chgData name="최종국" userId="d7de6b52-f682-43f9-b40e-d6efc43124b2" providerId="ADAL" clId="{D468A4F2-D476-42B1-BCD1-4058C54678A6}" dt="2023-08-20T07:46:41.308" v="14445" actId="20577"/>
          <ac:spMkLst>
            <pc:docMk/>
            <pc:sldMk cId="4251306879" sldId="4102"/>
            <ac:spMk id="9" creationId="{82647724-9226-7C67-27FE-FEBDB9464425}"/>
          </ac:spMkLst>
        </pc:spChg>
        <pc:spChg chg="mod">
          <ac:chgData name="최종국" userId="d7de6b52-f682-43f9-b40e-d6efc43124b2" providerId="ADAL" clId="{D468A4F2-D476-42B1-BCD1-4058C54678A6}" dt="2023-08-19T07:39:19.266" v="9037" actId="20577"/>
          <ac:spMkLst>
            <pc:docMk/>
            <pc:sldMk cId="4251306879" sldId="4102"/>
            <ac:spMk id="28" creationId="{EAB87B5B-EDEE-6938-1DA3-1A0325A12DD8}"/>
          </ac:spMkLst>
        </pc:spChg>
        <pc:graphicFrameChg chg="add mod modGraphic">
          <ac:chgData name="최종국" userId="d7de6b52-f682-43f9-b40e-d6efc43124b2" providerId="ADAL" clId="{D468A4F2-D476-42B1-BCD1-4058C54678A6}" dt="2023-08-20T07:46:48.191" v="14446" actId="14734"/>
          <ac:graphicFrameMkLst>
            <pc:docMk/>
            <pc:sldMk cId="4251306879" sldId="4102"/>
            <ac:graphicFrameMk id="6" creationId="{51833BA8-D883-057A-D69A-85226F65CAE4}"/>
          </ac:graphicFrameMkLst>
        </pc:graphicFrameChg>
        <pc:picChg chg="add mod">
          <ac:chgData name="최종국" userId="d7de6b52-f682-43f9-b40e-d6efc43124b2" providerId="ADAL" clId="{D468A4F2-D476-42B1-BCD1-4058C54678A6}" dt="2023-08-20T07:41:19.159" v="14188" actId="1076"/>
          <ac:picMkLst>
            <pc:docMk/>
            <pc:sldMk cId="4251306879" sldId="4102"/>
            <ac:picMk id="4" creationId="{2F4BC66D-D79A-A6C5-95EF-CCBA6502EA7E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0T07:04:16.512" v="13516"/>
        <pc:sldMkLst>
          <pc:docMk/>
          <pc:sldMk cId="779691113" sldId="4103"/>
        </pc:sldMkLst>
        <pc:spChg chg="add mod">
          <ac:chgData name="최종국" userId="d7de6b52-f682-43f9-b40e-d6efc43124b2" providerId="ADAL" clId="{D468A4F2-D476-42B1-BCD1-4058C54678A6}" dt="2023-08-20T07:04:16.512" v="13516"/>
          <ac:spMkLst>
            <pc:docMk/>
            <pc:sldMk cId="779691113" sldId="4103"/>
            <ac:spMk id="2" creationId="{0931D150-8A94-8A60-D560-A0A9C7080F9D}"/>
          </ac:spMkLst>
        </pc:spChg>
        <pc:spChg chg="del">
          <ac:chgData name="최종국" userId="d7de6b52-f682-43f9-b40e-d6efc43124b2" providerId="ADAL" clId="{D468A4F2-D476-42B1-BCD1-4058C54678A6}" dt="2023-08-20T07:04:16.174" v="13515" actId="478"/>
          <ac:spMkLst>
            <pc:docMk/>
            <pc:sldMk cId="779691113" sldId="4103"/>
            <ac:spMk id="7" creationId="{3272B7A2-03B9-5FB1-58E4-79DB1D2E5200}"/>
          </ac:spMkLst>
        </pc:spChg>
        <pc:spChg chg="mod">
          <ac:chgData name="최종국" userId="d7de6b52-f682-43f9-b40e-d6efc43124b2" providerId="ADAL" clId="{D468A4F2-D476-42B1-BCD1-4058C54678A6}" dt="2023-08-19T07:39:42.362" v="9060" actId="20577"/>
          <ac:spMkLst>
            <pc:docMk/>
            <pc:sldMk cId="779691113" sldId="4103"/>
            <ac:spMk id="9" creationId="{BD7D4001-8B8C-A5E8-3085-05449803943A}"/>
          </ac:spMkLst>
        </pc:spChg>
        <pc:spChg chg="mod">
          <ac:chgData name="최종국" userId="d7de6b52-f682-43f9-b40e-d6efc43124b2" providerId="ADAL" clId="{D468A4F2-D476-42B1-BCD1-4058C54678A6}" dt="2023-08-19T07:39:53.199" v="9103" actId="20577"/>
          <ac:spMkLst>
            <pc:docMk/>
            <pc:sldMk cId="779691113" sldId="4103"/>
            <ac:spMk id="27" creationId="{5AEEEEDA-03E5-3474-21EC-CD441A467B2F}"/>
          </ac:spMkLst>
        </pc:spChg>
        <pc:spChg chg="del">
          <ac:chgData name="최종국" userId="d7de6b52-f682-43f9-b40e-d6efc43124b2" providerId="ADAL" clId="{D468A4F2-D476-42B1-BCD1-4058C54678A6}" dt="2023-08-19T07:42:58.533" v="9115" actId="478"/>
          <ac:spMkLst>
            <pc:docMk/>
            <pc:sldMk cId="779691113" sldId="4103"/>
            <ac:spMk id="28" creationId="{EAB87B5B-EDEE-6938-1DA3-1A0325A12DD8}"/>
          </ac:spMkLst>
        </pc:spChg>
        <pc:spChg chg="mod ord">
          <ac:chgData name="최종국" userId="d7de6b52-f682-43f9-b40e-d6efc43124b2" providerId="ADAL" clId="{D468A4F2-D476-42B1-BCD1-4058C54678A6}" dt="2023-08-19T07:42:42.740" v="9114" actId="14100"/>
          <ac:spMkLst>
            <pc:docMk/>
            <pc:sldMk cId="779691113" sldId="4103"/>
            <ac:spMk id="31" creationId="{CAA62C54-49A8-C4F2-A42B-20CA6A1D2F5B}"/>
          </ac:spMkLst>
        </pc:spChg>
        <pc:picChg chg="add mod">
          <ac:chgData name="최종국" userId="d7de6b52-f682-43f9-b40e-d6efc43124b2" providerId="ADAL" clId="{D468A4F2-D476-42B1-BCD1-4058C54678A6}" dt="2023-08-19T07:41:21.849" v="9106" actId="1076"/>
          <ac:picMkLst>
            <pc:docMk/>
            <pc:sldMk cId="779691113" sldId="4103"/>
            <ac:picMk id="3" creationId="{424747A8-7A41-86D5-57AC-F3C09C96F78A}"/>
          </ac:picMkLst>
        </pc:picChg>
        <pc:picChg chg="add mod">
          <ac:chgData name="최종국" userId="d7de6b52-f682-43f9-b40e-d6efc43124b2" providerId="ADAL" clId="{D468A4F2-D476-42B1-BCD1-4058C54678A6}" dt="2023-08-19T07:42:31.324" v="9110" actId="14100"/>
          <ac:picMkLst>
            <pc:docMk/>
            <pc:sldMk cId="779691113" sldId="4103"/>
            <ac:picMk id="5" creationId="{F2E690C8-92D0-D22F-D4D8-81FBB41620A0}"/>
          </ac:picMkLst>
        </pc:picChg>
        <pc:picChg chg="del">
          <ac:chgData name="최종국" userId="d7de6b52-f682-43f9-b40e-d6efc43124b2" providerId="ADAL" clId="{D468A4F2-D476-42B1-BCD1-4058C54678A6}" dt="2023-08-19T07:41:16.930" v="9104" actId="478"/>
          <ac:picMkLst>
            <pc:docMk/>
            <pc:sldMk cId="779691113" sldId="4103"/>
            <ac:picMk id="24" creationId="{E77B9B3F-A5C0-7EC4-D04C-61D3683CEB99}"/>
          </ac:picMkLst>
        </pc:picChg>
        <pc:picChg chg="del">
          <ac:chgData name="최종국" userId="d7de6b52-f682-43f9-b40e-d6efc43124b2" providerId="ADAL" clId="{D468A4F2-D476-42B1-BCD1-4058C54678A6}" dt="2023-08-19T07:42:26.982" v="9107" actId="478"/>
          <ac:picMkLst>
            <pc:docMk/>
            <pc:sldMk cId="779691113" sldId="4103"/>
            <ac:picMk id="26" creationId="{F82F48D6-0CB3-1456-2AFF-E859BD9CC9AA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0T07:04:20.592" v="13518"/>
        <pc:sldMkLst>
          <pc:docMk/>
          <pc:sldMk cId="3440828853" sldId="4104"/>
        </pc:sldMkLst>
        <pc:spChg chg="add mod">
          <ac:chgData name="최종국" userId="d7de6b52-f682-43f9-b40e-d6efc43124b2" providerId="ADAL" clId="{D468A4F2-D476-42B1-BCD1-4058C54678A6}" dt="2023-08-20T07:04:20.592" v="13518"/>
          <ac:spMkLst>
            <pc:docMk/>
            <pc:sldMk cId="3440828853" sldId="4104"/>
            <ac:spMk id="2" creationId="{6F8EC493-F7C8-C880-EA00-45AF6934770E}"/>
          </ac:spMkLst>
        </pc:spChg>
        <pc:spChg chg="del">
          <ac:chgData name="최종국" userId="d7de6b52-f682-43f9-b40e-d6efc43124b2" providerId="ADAL" clId="{D468A4F2-D476-42B1-BCD1-4058C54678A6}" dt="2023-08-20T07:04:20.261" v="13517" actId="478"/>
          <ac:spMkLst>
            <pc:docMk/>
            <pc:sldMk cId="3440828853" sldId="4104"/>
            <ac:spMk id="7" creationId="{3272B7A2-03B9-5FB1-58E4-79DB1D2E5200}"/>
          </ac:spMkLst>
        </pc:spChg>
        <pc:spChg chg="mod">
          <ac:chgData name="최종국" userId="d7de6b52-f682-43f9-b40e-d6efc43124b2" providerId="ADAL" clId="{D468A4F2-D476-42B1-BCD1-4058C54678A6}" dt="2023-08-19T07:43:15.054" v="9145" actId="20577"/>
          <ac:spMkLst>
            <pc:docMk/>
            <pc:sldMk cId="3440828853" sldId="4104"/>
            <ac:spMk id="9" creationId="{BD7D4001-8B8C-A5E8-3085-05449803943A}"/>
          </ac:spMkLst>
        </pc:spChg>
        <pc:spChg chg="mod">
          <ac:chgData name="최종국" userId="d7de6b52-f682-43f9-b40e-d6efc43124b2" providerId="ADAL" clId="{D468A4F2-D476-42B1-BCD1-4058C54678A6}" dt="2023-08-19T07:43:35.409" v="9184" actId="20577"/>
          <ac:spMkLst>
            <pc:docMk/>
            <pc:sldMk cId="3440828853" sldId="4104"/>
            <ac:spMk id="27" creationId="{5AEEEEDA-03E5-3474-21EC-CD441A467B2F}"/>
          </ac:spMkLst>
        </pc:spChg>
        <pc:spChg chg="mod">
          <ac:chgData name="최종국" userId="d7de6b52-f682-43f9-b40e-d6efc43124b2" providerId="ADAL" clId="{D468A4F2-D476-42B1-BCD1-4058C54678A6}" dt="2023-08-19T07:47:38.621" v="9213" actId="1035"/>
          <ac:spMkLst>
            <pc:docMk/>
            <pc:sldMk cId="3440828853" sldId="4104"/>
            <ac:spMk id="29" creationId="{538CC9EA-560C-4359-19DA-1D2AF508857E}"/>
          </ac:spMkLst>
        </pc:spChg>
        <pc:spChg chg="mod">
          <ac:chgData name="최종국" userId="d7de6b52-f682-43f9-b40e-d6efc43124b2" providerId="ADAL" clId="{D468A4F2-D476-42B1-BCD1-4058C54678A6}" dt="2023-08-19T07:47:38.621" v="9213" actId="1035"/>
          <ac:spMkLst>
            <pc:docMk/>
            <pc:sldMk cId="3440828853" sldId="4104"/>
            <ac:spMk id="30" creationId="{DEFF017E-ECFB-9A4D-8FBA-632D1042C126}"/>
          </ac:spMkLst>
        </pc:spChg>
        <pc:spChg chg="mod ord">
          <ac:chgData name="최종국" userId="d7de6b52-f682-43f9-b40e-d6efc43124b2" providerId="ADAL" clId="{D468A4F2-D476-42B1-BCD1-4058C54678A6}" dt="2023-08-19T07:47:38.621" v="9213" actId="1035"/>
          <ac:spMkLst>
            <pc:docMk/>
            <pc:sldMk cId="3440828853" sldId="4104"/>
            <ac:spMk id="31" creationId="{CAA62C54-49A8-C4F2-A42B-20CA6A1D2F5B}"/>
          </ac:spMkLst>
        </pc:spChg>
        <pc:picChg chg="del">
          <ac:chgData name="최종국" userId="d7de6b52-f682-43f9-b40e-d6efc43124b2" providerId="ADAL" clId="{D468A4F2-D476-42B1-BCD1-4058C54678A6}" dt="2023-08-19T07:44:30.415" v="9185" actId="478"/>
          <ac:picMkLst>
            <pc:docMk/>
            <pc:sldMk cId="3440828853" sldId="4104"/>
            <ac:picMk id="3" creationId="{424747A8-7A41-86D5-57AC-F3C09C96F78A}"/>
          </ac:picMkLst>
        </pc:picChg>
        <pc:picChg chg="add mod">
          <ac:chgData name="최종국" userId="d7de6b52-f682-43f9-b40e-d6efc43124b2" providerId="ADAL" clId="{D468A4F2-D476-42B1-BCD1-4058C54678A6}" dt="2023-08-19T07:47:38.621" v="9213" actId="1035"/>
          <ac:picMkLst>
            <pc:docMk/>
            <pc:sldMk cId="3440828853" sldId="4104"/>
            <ac:picMk id="4" creationId="{FC6315E7-A501-A29B-AB58-8C5F4C6EDF6D}"/>
          </ac:picMkLst>
        </pc:picChg>
        <pc:picChg chg="del">
          <ac:chgData name="최종국" userId="d7de6b52-f682-43f9-b40e-d6efc43124b2" providerId="ADAL" clId="{D468A4F2-D476-42B1-BCD1-4058C54678A6}" dt="2023-08-19T07:46:29.119" v="9188" actId="478"/>
          <ac:picMkLst>
            <pc:docMk/>
            <pc:sldMk cId="3440828853" sldId="4104"/>
            <ac:picMk id="5" creationId="{F2E690C8-92D0-D22F-D4D8-81FBB41620A0}"/>
          </ac:picMkLst>
        </pc:picChg>
        <pc:picChg chg="add mod">
          <ac:chgData name="최종국" userId="d7de6b52-f682-43f9-b40e-d6efc43124b2" providerId="ADAL" clId="{D468A4F2-D476-42B1-BCD1-4058C54678A6}" dt="2023-08-19T07:47:38.621" v="9213" actId="1035"/>
          <ac:picMkLst>
            <pc:docMk/>
            <pc:sldMk cId="3440828853" sldId="4104"/>
            <ac:picMk id="10" creationId="{FB858AFC-073F-8953-23E2-A7BBFB74A0DB}"/>
          </ac:picMkLst>
        </pc:picChg>
        <pc:picChg chg="mod">
          <ac:chgData name="최종국" userId="d7de6b52-f682-43f9-b40e-d6efc43124b2" providerId="ADAL" clId="{D468A4F2-D476-42B1-BCD1-4058C54678A6}" dt="2023-08-19T07:47:38.621" v="9213" actId="1035"/>
          <ac:picMkLst>
            <pc:docMk/>
            <pc:sldMk cId="3440828853" sldId="4104"/>
            <ac:picMk id="20" creationId="{9AE68B4D-D04A-DB83-3739-4AA4BE47E796}"/>
          </ac:picMkLst>
        </pc:picChg>
        <pc:picChg chg="mod">
          <ac:chgData name="최종국" userId="d7de6b52-f682-43f9-b40e-d6efc43124b2" providerId="ADAL" clId="{D468A4F2-D476-42B1-BCD1-4058C54678A6}" dt="2023-08-19T07:47:38.621" v="9213" actId="1035"/>
          <ac:picMkLst>
            <pc:docMk/>
            <pc:sldMk cId="3440828853" sldId="4104"/>
            <ac:picMk id="22" creationId="{F5687363-0BA4-A3AD-A5E9-10472C4C8F3D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0T07:25:13.410" v="14085" actId="14100"/>
        <pc:sldMkLst>
          <pc:docMk/>
          <pc:sldMk cId="454630563" sldId="4105"/>
        </pc:sldMkLst>
        <pc:spChg chg="add del">
          <ac:chgData name="최종국" userId="d7de6b52-f682-43f9-b40e-d6efc43124b2" providerId="ADAL" clId="{D468A4F2-D476-42B1-BCD1-4058C54678A6}" dt="2023-08-20T06:02:02.618" v="11958" actId="478"/>
          <ac:spMkLst>
            <pc:docMk/>
            <pc:sldMk cId="454630563" sldId="4105"/>
            <ac:spMk id="2" creationId="{BD12F473-5FA9-37A5-567E-DAE831A01D25}"/>
          </ac:spMkLst>
        </pc:spChg>
        <pc:spChg chg="add mod">
          <ac:chgData name="최종국" userId="d7de6b52-f682-43f9-b40e-d6efc43124b2" providerId="ADAL" clId="{D468A4F2-D476-42B1-BCD1-4058C54678A6}" dt="2023-08-20T06:09:27.584" v="12523" actId="164"/>
          <ac:spMkLst>
            <pc:docMk/>
            <pc:sldMk cId="454630563" sldId="4105"/>
            <ac:spMk id="3" creationId="{48A084FD-3884-E226-2FE1-DA41487A1F0E}"/>
          </ac:spMkLst>
        </pc:spChg>
        <pc:spChg chg="add mod">
          <ac:chgData name="최종국" userId="d7de6b52-f682-43f9-b40e-d6efc43124b2" providerId="ADAL" clId="{D468A4F2-D476-42B1-BCD1-4058C54678A6}" dt="2023-08-20T06:09:27.584" v="12523" actId="164"/>
          <ac:spMkLst>
            <pc:docMk/>
            <pc:sldMk cId="454630563" sldId="4105"/>
            <ac:spMk id="4" creationId="{98DB295D-DFB9-B312-3754-E3B7B7367704}"/>
          </ac:spMkLst>
        </pc:spChg>
        <pc:spChg chg="add mod">
          <ac:chgData name="최종국" userId="d7de6b52-f682-43f9-b40e-d6efc43124b2" providerId="ADAL" clId="{D468A4F2-D476-42B1-BCD1-4058C54678A6}" dt="2023-08-20T06:09:27.584" v="12523" actId="164"/>
          <ac:spMkLst>
            <pc:docMk/>
            <pc:sldMk cId="454630563" sldId="4105"/>
            <ac:spMk id="5" creationId="{582C9AD8-1028-CE47-FEA8-570CD1E89733}"/>
          </ac:spMkLst>
        </pc:spChg>
        <pc:spChg chg="del">
          <ac:chgData name="최종국" userId="d7de6b52-f682-43f9-b40e-d6efc43124b2" providerId="ADAL" clId="{D468A4F2-D476-42B1-BCD1-4058C54678A6}" dt="2023-08-20T07:04:31.276" v="13521" actId="478"/>
          <ac:spMkLst>
            <pc:docMk/>
            <pc:sldMk cId="454630563" sldId="4105"/>
            <ac:spMk id="7" creationId="{3272B7A2-03B9-5FB1-58E4-79DB1D2E5200}"/>
          </ac:spMkLst>
        </pc:spChg>
        <pc:spChg chg="del mod">
          <ac:chgData name="최종국" userId="d7de6b52-f682-43f9-b40e-d6efc43124b2" providerId="ADAL" clId="{D468A4F2-D476-42B1-BCD1-4058C54678A6}" dt="2023-08-20T05:53:52.423" v="11956" actId="478"/>
          <ac:spMkLst>
            <pc:docMk/>
            <pc:sldMk cId="454630563" sldId="4105"/>
            <ac:spMk id="9" creationId="{BD7D4001-8B8C-A5E8-3085-05449803943A}"/>
          </ac:spMkLst>
        </pc:spChg>
        <pc:spChg chg="add mod">
          <ac:chgData name="최종국" userId="d7de6b52-f682-43f9-b40e-d6efc43124b2" providerId="ADAL" clId="{D468A4F2-D476-42B1-BCD1-4058C54678A6}" dt="2023-08-20T06:13:29.844" v="12590" actId="1037"/>
          <ac:spMkLst>
            <pc:docMk/>
            <pc:sldMk cId="454630563" sldId="4105"/>
            <ac:spMk id="17" creationId="{ED621883-3EDB-5BC6-AFF2-2466589EBC2D}"/>
          </ac:spMkLst>
        </pc:spChg>
        <pc:spChg chg="add mod">
          <ac:chgData name="최종국" userId="d7de6b52-f682-43f9-b40e-d6efc43124b2" providerId="ADAL" clId="{D468A4F2-D476-42B1-BCD1-4058C54678A6}" dt="2023-08-20T06:13:44.837" v="12600" actId="20577"/>
          <ac:spMkLst>
            <pc:docMk/>
            <pc:sldMk cId="454630563" sldId="4105"/>
            <ac:spMk id="18" creationId="{3C5A8969-24F5-9A59-3F5A-CC2D46354323}"/>
          </ac:spMkLst>
        </pc:spChg>
        <pc:spChg chg="add mod">
          <ac:chgData name="최종국" userId="d7de6b52-f682-43f9-b40e-d6efc43124b2" providerId="ADAL" clId="{D468A4F2-D476-42B1-BCD1-4058C54678A6}" dt="2023-08-20T06:14:12.138" v="12606" actId="1035"/>
          <ac:spMkLst>
            <pc:docMk/>
            <pc:sldMk cId="454630563" sldId="4105"/>
            <ac:spMk id="19" creationId="{2EB275C2-2681-DAE0-CFAE-C411BC4853DD}"/>
          </ac:spMkLst>
        </pc:spChg>
        <pc:spChg chg="add mod">
          <ac:chgData name="최종국" userId="d7de6b52-f682-43f9-b40e-d6efc43124b2" providerId="ADAL" clId="{D468A4F2-D476-42B1-BCD1-4058C54678A6}" dt="2023-08-20T06:14:34.140" v="12626" actId="6549"/>
          <ac:spMkLst>
            <pc:docMk/>
            <pc:sldMk cId="454630563" sldId="4105"/>
            <ac:spMk id="20" creationId="{FD9DDCCA-4716-DA38-2869-E38DEC1B880B}"/>
          </ac:spMkLst>
        </pc:spChg>
        <pc:spChg chg="add mod">
          <ac:chgData name="최종국" userId="d7de6b52-f682-43f9-b40e-d6efc43124b2" providerId="ADAL" clId="{D468A4F2-D476-42B1-BCD1-4058C54678A6}" dt="2023-08-20T06:44:53.709" v="12639" actId="1036"/>
          <ac:spMkLst>
            <pc:docMk/>
            <pc:sldMk cId="454630563" sldId="4105"/>
            <ac:spMk id="21" creationId="{422BCED2-E676-5355-9711-2D0A40A02315}"/>
          </ac:spMkLst>
        </pc:spChg>
        <pc:spChg chg="add mod">
          <ac:chgData name="최종국" userId="d7de6b52-f682-43f9-b40e-d6efc43124b2" providerId="ADAL" clId="{D468A4F2-D476-42B1-BCD1-4058C54678A6}" dt="2023-08-20T06:44:40.604" v="12637" actId="6549"/>
          <ac:spMkLst>
            <pc:docMk/>
            <pc:sldMk cId="454630563" sldId="4105"/>
            <ac:spMk id="22" creationId="{7C9EBDF2-697A-CFEA-0617-DD375F5070F8}"/>
          </ac:spMkLst>
        </pc:spChg>
        <pc:spChg chg="add mod">
          <ac:chgData name="최종국" userId="d7de6b52-f682-43f9-b40e-d6efc43124b2" providerId="ADAL" clId="{D468A4F2-D476-42B1-BCD1-4058C54678A6}" dt="2023-08-20T06:45:04.938" v="12642" actId="14100"/>
          <ac:spMkLst>
            <pc:docMk/>
            <pc:sldMk cId="454630563" sldId="4105"/>
            <ac:spMk id="23" creationId="{B5B08600-6321-07E0-C131-D902DE0B3D13}"/>
          </ac:spMkLst>
        </pc:spChg>
        <pc:spChg chg="add mod">
          <ac:chgData name="최종국" userId="d7de6b52-f682-43f9-b40e-d6efc43124b2" providerId="ADAL" clId="{D468A4F2-D476-42B1-BCD1-4058C54678A6}" dt="2023-08-20T06:46:39.218" v="12742" actId="1076"/>
          <ac:spMkLst>
            <pc:docMk/>
            <pc:sldMk cId="454630563" sldId="4105"/>
            <ac:spMk id="24" creationId="{53E94E00-A566-AF6B-C1D7-C5D20BCCE5D4}"/>
          </ac:spMkLst>
        </pc:spChg>
        <pc:spChg chg="add mod">
          <ac:chgData name="최종국" userId="d7de6b52-f682-43f9-b40e-d6efc43124b2" providerId="ADAL" clId="{D468A4F2-D476-42B1-BCD1-4058C54678A6}" dt="2023-08-20T06:46:42.184" v="12743" actId="1076"/>
          <ac:spMkLst>
            <pc:docMk/>
            <pc:sldMk cId="454630563" sldId="4105"/>
            <ac:spMk id="25" creationId="{2DDBE16D-204C-5898-E823-FE6FB9C9EAF3}"/>
          </ac:spMkLst>
        </pc:spChg>
        <pc:spChg chg="add mod">
          <ac:chgData name="최종국" userId="d7de6b52-f682-43f9-b40e-d6efc43124b2" providerId="ADAL" clId="{D468A4F2-D476-42B1-BCD1-4058C54678A6}" dt="2023-08-20T07:25:13.410" v="14085" actId="14100"/>
          <ac:spMkLst>
            <pc:docMk/>
            <pc:sldMk cId="454630563" sldId="4105"/>
            <ac:spMk id="26" creationId="{9BD3DEDB-909C-A75C-BFF5-9E2F3D97913E}"/>
          </ac:spMkLst>
        </pc:spChg>
        <pc:spChg chg="del">
          <ac:chgData name="최종국" userId="d7de6b52-f682-43f9-b40e-d6efc43124b2" providerId="ADAL" clId="{D468A4F2-D476-42B1-BCD1-4058C54678A6}" dt="2023-08-20T05:53:52.423" v="11956" actId="478"/>
          <ac:spMkLst>
            <pc:docMk/>
            <pc:sldMk cId="454630563" sldId="4105"/>
            <ac:spMk id="27" creationId="{5AEEEEDA-03E5-3474-21EC-CD441A467B2F}"/>
          </ac:spMkLst>
        </pc:spChg>
        <pc:spChg chg="add mod">
          <ac:chgData name="최종국" userId="d7de6b52-f682-43f9-b40e-d6efc43124b2" providerId="ADAL" clId="{D468A4F2-D476-42B1-BCD1-4058C54678A6}" dt="2023-08-20T07:04:31.605" v="13522"/>
          <ac:spMkLst>
            <pc:docMk/>
            <pc:sldMk cId="454630563" sldId="4105"/>
            <ac:spMk id="28" creationId="{A09FA8CC-D787-0505-62F0-8D278A507807}"/>
          </ac:spMkLst>
        </pc:spChg>
        <pc:spChg chg="del">
          <ac:chgData name="최종국" userId="d7de6b52-f682-43f9-b40e-d6efc43124b2" providerId="ADAL" clId="{D468A4F2-D476-42B1-BCD1-4058C54678A6}" dt="2023-08-20T05:53:52.423" v="11956" actId="478"/>
          <ac:spMkLst>
            <pc:docMk/>
            <pc:sldMk cId="454630563" sldId="4105"/>
            <ac:spMk id="29" creationId="{538CC9EA-560C-4359-19DA-1D2AF508857E}"/>
          </ac:spMkLst>
        </pc:spChg>
        <pc:spChg chg="del">
          <ac:chgData name="최종국" userId="d7de6b52-f682-43f9-b40e-d6efc43124b2" providerId="ADAL" clId="{D468A4F2-D476-42B1-BCD1-4058C54678A6}" dt="2023-08-20T05:53:52.423" v="11956" actId="478"/>
          <ac:spMkLst>
            <pc:docMk/>
            <pc:sldMk cId="454630563" sldId="4105"/>
            <ac:spMk id="30" creationId="{DEFF017E-ECFB-9A4D-8FBA-632D1042C126}"/>
          </ac:spMkLst>
        </pc:spChg>
        <pc:spChg chg="del">
          <ac:chgData name="최종국" userId="d7de6b52-f682-43f9-b40e-d6efc43124b2" providerId="ADAL" clId="{D468A4F2-D476-42B1-BCD1-4058C54678A6}" dt="2023-08-20T05:53:52.423" v="11956" actId="478"/>
          <ac:spMkLst>
            <pc:docMk/>
            <pc:sldMk cId="454630563" sldId="4105"/>
            <ac:spMk id="31" creationId="{CAA62C54-49A8-C4F2-A42B-20CA6A1D2F5B}"/>
          </ac:spMkLst>
        </pc:spChg>
        <pc:grpChg chg="add mod">
          <ac:chgData name="최종국" userId="d7de6b52-f682-43f9-b40e-d6efc43124b2" providerId="ADAL" clId="{D468A4F2-D476-42B1-BCD1-4058C54678A6}" dt="2023-08-20T06:12:30.471" v="12571" actId="1038"/>
          <ac:grpSpMkLst>
            <pc:docMk/>
            <pc:sldMk cId="454630563" sldId="4105"/>
            <ac:grpSpMk id="6" creationId="{D352AC9A-0A65-B646-4FB5-8342CE3AF32F}"/>
          </ac:grpSpMkLst>
        </pc:grpChg>
        <pc:graphicFrameChg chg="add mod modGraphic">
          <ac:chgData name="최종국" userId="d7de6b52-f682-43f9-b40e-d6efc43124b2" providerId="ADAL" clId="{D468A4F2-D476-42B1-BCD1-4058C54678A6}" dt="2023-08-20T06:47:54.412" v="12867" actId="1035"/>
          <ac:graphicFrameMkLst>
            <pc:docMk/>
            <pc:sldMk cId="454630563" sldId="4105"/>
            <ac:graphicFrameMk id="16" creationId="{A2558973-8961-A710-643D-0A50DCA193B3}"/>
          </ac:graphicFrameMkLst>
        </pc:graphicFrameChg>
        <pc:picChg chg="del">
          <ac:chgData name="최종국" userId="d7de6b52-f682-43f9-b40e-d6efc43124b2" providerId="ADAL" clId="{D468A4F2-D476-42B1-BCD1-4058C54678A6}" dt="2023-08-19T07:48:28.463" v="9228" actId="478"/>
          <ac:picMkLst>
            <pc:docMk/>
            <pc:sldMk cId="454630563" sldId="4105"/>
            <ac:picMk id="4" creationId="{FC6315E7-A501-A29B-AB58-8C5F4C6EDF6D}"/>
          </ac:picMkLst>
        </pc:picChg>
        <pc:picChg chg="del">
          <ac:chgData name="최종국" userId="d7de6b52-f682-43f9-b40e-d6efc43124b2" providerId="ADAL" clId="{D468A4F2-D476-42B1-BCD1-4058C54678A6}" dt="2023-08-19T07:48:09.771" v="9215" actId="478"/>
          <ac:picMkLst>
            <pc:docMk/>
            <pc:sldMk cId="454630563" sldId="4105"/>
            <ac:picMk id="10" creationId="{FB858AFC-073F-8953-23E2-A7BBFB74A0DB}"/>
          </ac:picMkLst>
        </pc:picChg>
        <pc:picChg chg="add mod">
          <ac:chgData name="최종국" userId="d7de6b52-f682-43f9-b40e-d6efc43124b2" providerId="ADAL" clId="{D468A4F2-D476-42B1-BCD1-4058C54678A6}" dt="2023-08-20T06:12:35.431" v="12573" actId="1076"/>
          <ac:picMkLst>
            <pc:docMk/>
            <pc:sldMk cId="454630563" sldId="4105"/>
            <ac:picMk id="11" creationId="{19DF0664-AE20-98C4-4E8F-D2604EDCAA2B}"/>
          </ac:picMkLst>
        </pc:picChg>
        <pc:picChg chg="add mod">
          <ac:chgData name="최종국" userId="d7de6b52-f682-43f9-b40e-d6efc43124b2" providerId="ADAL" clId="{D468A4F2-D476-42B1-BCD1-4058C54678A6}" dt="2023-08-20T06:12:33.693" v="12572" actId="1076"/>
          <ac:picMkLst>
            <pc:docMk/>
            <pc:sldMk cId="454630563" sldId="4105"/>
            <ac:picMk id="13" creationId="{F48B79C2-499D-D6A5-3188-F65BE2F63B80}"/>
          </ac:picMkLst>
        </pc:picChg>
        <pc:picChg chg="add mod">
          <ac:chgData name="최종국" userId="d7de6b52-f682-43f9-b40e-d6efc43124b2" providerId="ADAL" clId="{D468A4F2-D476-42B1-BCD1-4058C54678A6}" dt="2023-08-20T06:12:30.471" v="12571" actId="1038"/>
          <ac:picMkLst>
            <pc:docMk/>
            <pc:sldMk cId="454630563" sldId="4105"/>
            <ac:picMk id="15" creationId="{73C1A338-23BC-245C-F37D-46B00753333F}"/>
          </ac:picMkLst>
        </pc:picChg>
        <pc:picChg chg="del">
          <ac:chgData name="최종국" userId="d7de6b52-f682-43f9-b40e-d6efc43124b2" providerId="ADAL" clId="{D468A4F2-D476-42B1-BCD1-4058C54678A6}" dt="2023-08-19T07:48:28.463" v="9228" actId="478"/>
          <ac:picMkLst>
            <pc:docMk/>
            <pc:sldMk cId="454630563" sldId="4105"/>
            <ac:picMk id="20" creationId="{9AE68B4D-D04A-DB83-3739-4AA4BE47E796}"/>
          </ac:picMkLst>
        </pc:picChg>
        <pc:picChg chg="del">
          <ac:chgData name="최종국" userId="d7de6b52-f682-43f9-b40e-d6efc43124b2" providerId="ADAL" clId="{D468A4F2-D476-42B1-BCD1-4058C54678A6}" dt="2023-08-19T07:48:28.463" v="9228" actId="478"/>
          <ac:picMkLst>
            <pc:docMk/>
            <pc:sldMk cId="454630563" sldId="4105"/>
            <ac:picMk id="22" creationId="{F5687363-0BA4-A3AD-A5E9-10472C4C8F3D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0T00:31:34.353" v="9695" actId="20577"/>
        <pc:sldMkLst>
          <pc:docMk/>
          <pc:sldMk cId="2800825483" sldId="4106"/>
        </pc:sldMkLst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3" creationId="{00000000-0000-0000-0000-000000000000}"/>
          </ac:spMkLst>
        </pc:spChg>
        <pc:spChg chg="add mod">
          <ac:chgData name="최종국" userId="d7de6b52-f682-43f9-b40e-d6efc43124b2" providerId="ADAL" clId="{D468A4F2-D476-42B1-BCD1-4058C54678A6}" dt="2023-08-20T00:27:27.398" v="9446" actId="1076"/>
          <ac:spMkLst>
            <pc:docMk/>
            <pc:sldMk cId="2800825483" sldId="4106"/>
            <ac:spMk id="5" creationId="{4BBE2F4F-8A81-37B7-8B80-61F411C36505}"/>
          </ac:spMkLst>
        </pc:spChg>
        <pc:spChg chg="add mod">
          <ac:chgData name="최종국" userId="d7de6b52-f682-43f9-b40e-d6efc43124b2" providerId="ADAL" clId="{D468A4F2-D476-42B1-BCD1-4058C54678A6}" dt="2023-08-20T00:27:27.398" v="9446" actId="1076"/>
          <ac:spMkLst>
            <pc:docMk/>
            <pc:sldMk cId="2800825483" sldId="4106"/>
            <ac:spMk id="6" creationId="{E600F372-F766-1438-4C1B-6A60A2283969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7" creationId="{11C1BDA8-9C1C-E224-6E6D-D402291C43B2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16" creationId="{82D6072F-4A40-6482-89DD-2B590E2C2C90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17" creationId="{5064D8CF-3D45-1FDF-277C-ED89E34249A5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18" creationId="{AED34616-91DC-9F06-0468-DD7C3F4D7C6E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19" creationId="{D5E0A684-7F64-6144-C8AC-D39DDBD3E732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20" creationId="{76D3BF1D-B07D-527D-DA23-C562C75B68C0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23" creationId="{67962B4B-AF54-AB2E-0E9F-73953CA75073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25" creationId="{C68082F8-01DE-5666-07BC-B58D65FB1CD6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28" creationId="{468A98EC-B1A5-0C6B-E51C-09DF5ADDC679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30" creationId="{1C06D65D-1F7F-4366-BD3E-2679CA257AB7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33" creationId="{FE9D98F9-FC2C-3C2D-14D8-897862D328D9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35" creationId="{C7C2C08B-6183-998F-95C0-3AD3CDE91F34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38" creationId="{51F6E6D6-7660-4185-7C9A-1D5D09FFCDDF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39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40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41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43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44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45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46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47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48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55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56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59" creationId="{EFEC8EB8-0606-BE85-3A40-B602CB5B32E5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62" creationId="{50BEB85D-0AF0-F02A-FA1E-0FB3A5FBAF05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64" creationId="{7C4BDA36-33D5-379F-12CC-8DD226608815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71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73" creationId="{A0D2E546-5771-5917-363B-A47EFD8EF673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75" creationId="{B62DD5DB-405D-CEB6-BC7A-114F17E06A47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77" creationId="{F2FD094B-176F-5E37-0281-6477F264D979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79" creationId="{75427B88-472B-2615-20F8-1D67A4F3072B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81" creationId="{1B50631D-E182-4C0C-D5D3-88637F6C70F0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83" creationId="{A778EB4A-8F1D-8EB8-42F8-C90E60C2A454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84" creationId="{9BA87D28-F225-052E-8CC4-1E8F9E369DD3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85" creationId="{B29C4264-A1BD-8C96-02B6-978D29BADE2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88" creationId="{00000000-0000-0000-0000-000000000000}"/>
          </ac:spMkLst>
        </pc:spChg>
        <pc:spChg chg="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89" creationId="{056B63B6-926F-4B06-D7C5-EFC31ADC6D8D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95" creationId="{3C1403E9-85D2-E00B-363E-38EE1078A94E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96" creationId="{5DF9B391-A05E-030C-EF54-E0E092087E99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97" creationId="{A5D248E7-857D-1C2E-83C4-288D852273E0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98" creationId="{5634C79A-B22D-9ACD-9D65-D25190645163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99" creationId="{4CDF5A96-A640-9798-B0C0-FC77CD9391AA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100" creationId="{13843A9A-8EC6-951B-5916-4F25EFE58328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101" creationId="{CACF4F2F-C6F2-8A22-65F1-AD8013EC3814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102" creationId="{828D98E2-960A-CAB1-64C1-1967A3B89B0B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103" creationId="{72A9F766-4933-D5DE-825E-625E2F931F37}"/>
          </ac:spMkLst>
        </pc:spChg>
        <pc:spChg chg="add mod">
          <ac:chgData name="최종국" userId="d7de6b52-f682-43f9-b40e-d6efc43124b2" providerId="ADAL" clId="{D468A4F2-D476-42B1-BCD1-4058C54678A6}" dt="2023-08-20T00:28:43.895" v="9452" actId="1035"/>
          <ac:spMkLst>
            <pc:docMk/>
            <pc:sldMk cId="2800825483" sldId="4106"/>
            <ac:spMk id="104" creationId="{0C99D6F8-56D0-2C7D-0F66-44412142C6BC}"/>
          </ac:spMkLst>
        </pc:spChg>
        <pc:spChg chg="add mod">
          <ac:chgData name="최종국" userId="d7de6b52-f682-43f9-b40e-d6efc43124b2" providerId="ADAL" clId="{D468A4F2-D476-42B1-BCD1-4058C54678A6}" dt="2023-08-20T00:27:07.903" v="9445" actId="14100"/>
          <ac:spMkLst>
            <pc:docMk/>
            <pc:sldMk cId="2800825483" sldId="4106"/>
            <ac:spMk id="107" creationId="{719B3A80-9D10-DE21-3421-9C99F5111F17}"/>
          </ac:spMkLst>
        </pc:spChg>
        <pc:spChg chg="add mod">
          <ac:chgData name="최종국" userId="d7de6b52-f682-43f9-b40e-d6efc43124b2" providerId="ADAL" clId="{D468A4F2-D476-42B1-BCD1-4058C54678A6}" dt="2023-08-20T00:31:34.353" v="9695" actId="20577"/>
          <ac:spMkLst>
            <pc:docMk/>
            <pc:sldMk cId="2800825483" sldId="4106"/>
            <ac:spMk id="108" creationId="{F872FAAA-D848-E0E6-B729-34C6C4BA6996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109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110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111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112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113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114" creationId="{00000000-0000-0000-0000-000000000000}"/>
          </ac:spMkLst>
        </pc:spChg>
        <pc:spChg chg="del">
          <ac:chgData name="최종국" userId="d7de6b52-f682-43f9-b40e-d6efc43124b2" providerId="ADAL" clId="{D468A4F2-D476-42B1-BCD1-4058C54678A6}" dt="2023-08-20T00:26:29.623" v="9441" actId="478"/>
          <ac:spMkLst>
            <pc:docMk/>
            <pc:sldMk cId="2800825483" sldId="4106"/>
            <ac:spMk id="115" creationId="{00000000-0000-0000-0000-000000000000}"/>
          </ac:spMkLst>
        </pc:spChg>
        <pc:grpChg chg="add 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9" creationId="{E3D59788-4539-8D62-BE76-BFA37D726B6E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11" creationId="{3BFF7F90-4497-D3E1-A810-BF876B67FBD1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12" creationId="{5B0819EC-1C9A-077A-11F7-612FA2B6F024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13" creationId="{922852AB-DE82-3B61-2ADB-D39B1497FA84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14" creationId="{135F4797-7CF7-8DEA-F647-18FC2CD920D6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15" creationId="{B1701475-EE11-EE23-DB8D-8386B1294F8B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21" creationId="{E71198B3-85D6-1510-D999-D64DAD2268F7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26" creationId="{2B141E2E-351F-1AEA-2F82-7972161FC3A7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31" creationId="{31E034A5-7C13-1B05-0372-A0A85692030D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36" creationId="{DEE97B0A-5AB8-873C-9A1A-C496B7CD32AF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61" creationId="{0794C361-8369-69BB-EA56-D4E369E3F166}"/>
          </ac:grpSpMkLst>
        </pc:grpChg>
        <pc:grpChg chg="add 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66" creationId="{DC4AC7A6-4756-60EE-41EC-D787CD66A85F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67" creationId="{D6B65A47-1C70-4464-BC66-433FD82356FA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68" creationId="{8268257A-0E20-C073-CEBC-3DABAF81B727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69" creationId="{2F43E55D-1442-7824-5F93-19BFEC41ADBC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70" creationId="{8C92B0C0-61A9-5991-D71F-29F65A1C36AF}"/>
          </ac:grpSpMkLst>
        </pc:grpChg>
        <pc:grpChg chg="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72" creationId="{093C76E1-DE3A-35EE-0220-ACFF4A6C8B16}"/>
          </ac:grpSpMkLst>
        </pc:grpChg>
        <pc:grpChg chg="add mod">
          <ac:chgData name="최종국" userId="d7de6b52-f682-43f9-b40e-d6efc43124b2" providerId="ADAL" clId="{D468A4F2-D476-42B1-BCD1-4058C54678A6}" dt="2023-08-20T00:28:43.895" v="9452" actId="1035"/>
          <ac:grpSpMkLst>
            <pc:docMk/>
            <pc:sldMk cId="2800825483" sldId="4106"/>
            <ac:grpSpMk id="86" creationId="{F59115AE-B9C6-A277-E485-BDD5A8433506}"/>
          </ac:grpSpMkLst>
        </pc:grpChg>
        <pc:picChg chg="del">
          <ac:chgData name="최종국" userId="d7de6b52-f682-43f9-b40e-d6efc43124b2" providerId="ADAL" clId="{D468A4F2-D476-42B1-BCD1-4058C54678A6}" dt="2023-08-20T00:26:29.623" v="9441" actId="478"/>
          <ac:picMkLst>
            <pc:docMk/>
            <pc:sldMk cId="2800825483" sldId="4106"/>
            <ac:picMk id="10" creationId="{00000000-0000-0000-0000-000000000000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22" creationId="{A2FE603A-42D1-9B14-1721-F7FC1CFEBC7A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24" creationId="{3841E82B-D71E-9D08-F891-5289432DA2E8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27" creationId="{9AFEF299-8BC7-C293-B902-AC207479879E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29" creationId="{3C0CDF39-556B-8E86-2319-9ACA91B43039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32" creationId="{BB5135AC-8E5A-34A4-E8CC-4F4E3DB6068E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34" creationId="{2607FEDB-4BFA-9224-9411-32E924565156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37" creationId="{7825F4E5-A114-CD9D-F380-3122577DFE5A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42" creationId="{086C0A4B-0D48-D95E-F30F-FDDC2FCCE484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60" creationId="{BDA0A79C-0DFB-B629-E38B-36CFC2ED6878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63" creationId="{1637F52C-14BB-F3E3-D41B-B01AAC84268C}"/>
          </ac:picMkLst>
        </pc:picChg>
        <pc:picChg chg="add 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65" creationId="{FBB1CDA2-AB4A-323F-3073-68F1B6760482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74" creationId="{30356EFA-CE7D-9E3F-F060-06A1DBC8197A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76" creationId="{339A02DE-D90E-0DD8-D07F-580678CCE1E0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78" creationId="{4804D0EB-2256-CF61-31D7-FCAE032EF73B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80" creationId="{4D531975-4689-02B0-E6CF-91A1E471B795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82" creationId="{11A254C9-29B5-4629-7EA3-35905A942EE4}"/>
          </ac:picMkLst>
        </pc:picChg>
        <pc:picChg chg="mod">
          <ac:chgData name="최종국" userId="d7de6b52-f682-43f9-b40e-d6efc43124b2" providerId="ADAL" clId="{D468A4F2-D476-42B1-BCD1-4058C54678A6}" dt="2023-08-20T00:28:43.895" v="9452" actId="1035"/>
          <ac:picMkLst>
            <pc:docMk/>
            <pc:sldMk cId="2800825483" sldId="4106"/>
            <ac:picMk id="87" creationId="{0F61E824-3CE1-501B-72A4-54BADE6E126B}"/>
          </ac:picMkLst>
        </pc:picChg>
        <pc:picChg chg="del">
          <ac:chgData name="최종국" userId="d7de6b52-f682-43f9-b40e-d6efc43124b2" providerId="ADAL" clId="{D468A4F2-D476-42B1-BCD1-4058C54678A6}" dt="2023-08-20T00:26:29.623" v="9441" actId="478"/>
          <ac:picMkLst>
            <pc:docMk/>
            <pc:sldMk cId="2800825483" sldId="4106"/>
            <ac:picMk id="123" creationId="{00000000-0000-0000-0000-000000000000}"/>
          </ac:picMkLst>
        </pc:picChg>
        <pc:cxnChg chg="del mod">
          <ac:chgData name="최종국" userId="d7de6b52-f682-43f9-b40e-d6efc43124b2" providerId="ADAL" clId="{D468A4F2-D476-42B1-BCD1-4058C54678A6}" dt="2023-08-20T00:26:29.623" v="9441" actId="478"/>
          <ac:cxnSpMkLst>
            <pc:docMk/>
            <pc:sldMk cId="2800825483" sldId="4106"/>
            <ac:cxnSpMk id="49" creationId="{00000000-0000-0000-0000-000000000000}"/>
          </ac:cxnSpMkLst>
        </pc:cxnChg>
        <pc:cxnChg chg="del mod">
          <ac:chgData name="최종국" userId="d7de6b52-f682-43f9-b40e-d6efc43124b2" providerId="ADAL" clId="{D468A4F2-D476-42B1-BCD1-4058C54678A6}" dt="2023-08-20T00:26:29.623" v="9441" actId="478"/>
          <ac:cxnSpMkLst>
            <pc:docMk/>
            <pc:sldMk cId="2800825483" sldId="4106"/>
            <ac:cxnSpMk id="50" creationId="{00000000-0000-0000-0000-000000000000}"/>
          </ac:cxnSpMkLst>
        </pc:cxnChg>
        <pc:cxnChg chg="del mod">
          <ac:chgData name="최종국" userId="d7de6b52-f682-43f9-b40e-d6efc43124b2" providerId="ADAL" clId="{D468A4F2-D476-42B1-BCD1-4058C54678A6}" dt="2023-08-20T00:26:29.623" v="9441" actId="478"/>
          <ac:cxnSpMkLst>
            <pc:docMk/>
            <pc:sldMk cId="2800825483" sldId="4106"/>
            <ac:cxnSpMk id="51" creationId="{00000000-0000-0000-0000-000000000000}"/>
          </ac:cxnSpMkLst>
        </pc:cxnChg>
        <pc:cxnChg chg="del mod">
          <ac:chgData name="최종국" userId="d7de6b52-f682-43f9-b40e-d6efc43124b2" providerId="ADAL" clId="{D468A4F2-D476-42B1-BCD1-4058C54678A6}" dt="2023-08-20T00:26:29.623" v="9441" actId="478"/>
          <ac:cxnSpMkLst>
            <pc:docMk/>
            <pc:sldMk cId="2800825483" sldId="4106"/>
            <ac:cxnSpMk id="52" creationId="{00000000-0000-0000-0000-000000000000}"/>
          </ac:cxnSpMkLst>
        </pc:cxnChg>
        <pc:cxnChg chg="del mod">
          <ac:chgData name="최종국" userId="d7de6b52-f682-43f9-b40e-d6efc43124b2" providerId="ADAL" clId="{D468A4F2-D476-42B1-BCD1-4058C54678A6}" dt="2023-08-20T00:26:29.623" v="9441" actId="478"/>
          <ac:cxnSpMkLst>
            <pc:docMk/>
            <pc:sldMk cId="2800825483" sldId="4106"/>
            <ac:cxnSpMk id="53" creationId="{00000000-0000-0000-0000-000000000000}"/>
          </ac:cxnSpMkLst>
        </pc:cxnChg>
        <pc:cxnChg chg="del mod">
          <ac:chgData name="최종국" userId="d7de6b52-f682-43f9-b40e-d6efc43124b2" providerId="ADAL" clId="{D468A4F2-D476-42B1-BCD1-4058C54678A6}" dt="2023-08-20T00:26:29.623" v="9441" actId="478"/>
          <ac:cxnSpMkLst>
            <pc:docMk/>
            <pc:sldMk cId="2800825483" sldId="4106"/>
            <ac:cxnSpMk id="54" creationId="{00000000-0000-0000-0000-000000000000}"/>
          </ac:cxnSpMkLst>
        </pc:cxnChg>
        <pc:cxnChg chg="del mod">
          <ac:chgData name="최종국" userId="d7de6b52-f682-43f9-b40e-d6efc43124b2" providerId="ADAL" clId="{D468A4F2-D476-42B1-BCD1-4058C54678A6}" dt="2023-08-20T00:26:29.623" v="9441" actId="478"/>
          <ac:cxnSpMkLst>
            <pc:docMk/>
            <pc:sldMk cId="2800825483" sldId="4106"/>
            <ac:cxnSpMk id="57" creationId="{00000000-0000-0000-0000-000000000000}"/>
          </ac:cxnSpMkLst>
        </pc:cxnChg>
        <pc:cxnChg chg="del mod">
          <ac:chgData name="최종국" userId="d7de6b52-f682-43f9-b40e-d6efc43124b2" providerId="ADAL" clId="{D468A4F2-D476-42B1-BCD1-4058C54678A6}" dt="2023-08-20T00:26:29.623" v="9441" actId="478"/>
          <ac:cxnSpMkLst>
            <pc:docMk/>
            <pc:sldMk cId="2800825483" sldId="4106"/>
            <ac:cxnSpMk id="58" creationId="{00000000-0000-0000-0000-000000000000}"/>
          </ac:cxnSpMkLst>
        </pc:cxnChg>
        <pc:cxnChg chg="add mod">
          <ac:chgData name="최종국" userId="d7de6b52-f682-43f9-b40e-d6efc43124b2" providerId="ADAL" clId="{D468A4F2-D476-42B1-BCD1-4058C54678A6}" dt="2023-08-20T00:28:43.895" v="9452" actId="1035"/>
          <ac:cxnSpMkLst>
            <pc:docMk/>
            <pc:sldMk cId="2800825483" sldId="4106"/>
            <ac:cxnSpMk id="90" creationId="{BA025B6D-D6DF-59BB-8E2E-E68EBDFA39BD}"/>
          </ac:cxnSpMkLst>
        </pc:cxnChg>
        <pc:cxnChg chg="add mod">
          <ac:chgData name="최종국" userId="d7de6b52-f682-43f9-b40e-d6efc43124b2" providerId="ADAL" clId="{D468A4F2-D476-42B1-BCD1-4058C54678A6}" dt="2023-08-20T00:28:43.895" v="9452" actId="1035"/>
          <ac:cxnSpMkLst>
            <pc:docMk/>
            <pc:sldMk cId="2800825483" sldId="4106"/>
            <ac:cxnSpMk id="91" creationId="{EE85BAD7-88C7-D3BD-A514-F5A461F5CE3B}"/>
          </ac:cxnSpMkLst>
        </pc:cxnChg>
        <pc:cxnChg chg="add mod">
          <ac:chgData name="최종국" userId="d7de6b52-f682-43f9-b40e-d6efc43124b2" providerId="ADAL" clId="{D468A4F2-D476-42B1-BCD1-4058C54678A6}" dt="2023-08-20T00:28:43.895" v="9452" actId="1035"/>
          <ac:cxnSpMkLst>
            <pc:docMk/>
            <pc:sldMk cId="2800825483" sldId="4106"/>
            <ac:cxnSpMk id="92" creationId="{78CE73D5-B70B-6449-14CA-5240575AC899}"/>
          </ac:cxnSpMkLst>
        </pc:cxnChg>
        <pc:cxnChg chg="add mod">
          <ac:chgData name="최종국" userId="d7de6b52-f682-43f9-b40e-d6efc43124b2" providerId="ADAL" clId="{D468A4F2-D476-42B1-BCD1-4058C54678A6}" dt="2023-08-20T00:28:43.895" v="9452" actId="1035"/>
          <ac:cxnSpMkLst>
            <pc:docMk/>
            <pc:sldMk cId="2800825483" sldId="4106"/>
            <ac:cxnSpMk id="93" creationId="{EB1E909E-1C8F-654E-D815-186D3BF4E75E}"/>
          </ac:cxnSpMkLst>
        </pc:cxnChg>
        <pc:cxnChg chg="add mod">
          <ac:chgData name="최종국" userId="d7de6b52-f682-43f9-b40e-d6efc43124b2" providerId="ADAL" clId="{D468A4F2-D476-42B1-BCD1-4058C54678A6}" dt="2023-08-20T00:28:43.895" v="9452" actId="1035"/>
          <ac:cxnSpMkLst>
            <pc:docMk/>
            <pc:sldMk cId="2800825483" sldId="4106"/>
            <ac:cxnSpMk id="94" creationId="{143912FC-7921-E010-0083-F7B7143D57D9}"/>
          </ac:cxnSpMkLst>
        </pc:cxnChg>
        <pc:cxnChg chg="add mod">
          <ac:chgData name="최종국" userId="d7de6b52-f682-43f9-b40e-d6efc43124b2" providerId="ADAL" clId="{D468A4F2-D476-42B1-BCD1-4058C54678A6}" dt="2023-08-20T00:27:27.398" v="9446" actId="1076"/>
          <ac:cxnSpMkLst>
            <pc:docMk/>
            <pc:sldMk cId="2800825483" sldId="4106"/>
            <ac:cxnSpMk id="105" creationId="{596DC541-4829-2074-198D-FDA9F9180851}"/>
          </ac:cxnSpMkLst>
        </pc:cxnChg>
        <pc:cxnChg chg="add mod">
          <ac:chgData name="최종국" userId="d7de6b52-f682-43f9-b40e-d6efc43124b2" providerId="ADAL" clId="{D468A4F2-D476-42B1-BCD1-4058C54678A6}" dt="2023-08-20T00:27:27.398" v="9446" actId="1076"/>
          <ac:cxnSpMkLst>
            <pc:docMk/>
            <pc:sldMk cId="2800825483" sldId="4106"/>
            <ac:cxnSpMk id="106" creationId="{C338EADC-6A6B-7FDA-82B5-6617AADF2764}"/>
          </ac:cxnSpMkLst>
        </pc:cxnChg>
      </pc:sldChg>
      <pc:sldChg chg="addSp delSp modSp add mod ord">
        <pc:chgData name="최종국" userId="d7de6b52-f682-43f9-b40e-d6efc43124b2" providerId="ADAL" clId="{D468A4F2-D476-42B1-BCD1-4058C54678A6}" dt="2023-08-21T02:48:02.404" v="16034" actId="20577"/>
        <pc:sldMkLst>
          <pc:docMk/>
          <pc:sldMk cId="2062213619" sldId="4107"/>
        </pc:sldMkLst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2" creationId="{D14D5232-1F9F-1E86-308B-702D8B50458C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3" creationId="{1F3433BE-3D24-BF50-A35D-65F158151764}"/>
          </ac:spMkLst>
        </pc:spChg>
        <pc:spChg chg="add del mod">
          <ac:chgData name="최종국" userId="d7de6b52-f682-43f9-b40e-d6efc43124b2" providerId="ADAL" clId="{D468A4F2-D476-42B1-BCD1-4058C54678A6}" dt="2023-08-20T01:11:43.052" v="10917" actId="478"/>
          <ac:spMkLst>
            <pc:docMk/>
            <pc:sldMk cId="2062213619" sldId="4107"/>
            <ac:spMk id="5" creationId="{BE6FBA25-B8CF-15BB-498E-70F190F908BD}"/>
          </ac:spMkLst>
        </pc:spChg>
        <pc:spChg chg="add mod">
          <ac:chgData name="최종국" userId="d7de6b52-f682-43f9-b40e-d6efc43124b2" providerId="ADAL" clId="{D468A4F2-D476-42B1-BCD1-4058C54678A6}" dt="2023-08-20T07:59:04.734" v="14727" actId="6549"/>
          <ac:spMkLst>
            <pc:docMk/>
            <pc:sldMk cId="2062213619" sldId="4107"/>
            <ac:spMk id="6" creationId="{7ABAEEC7-3075-F113-D9FB-4380F27882F1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7" creationId="{D6344859-D8B8-4653-B24C-FF60A5D1017D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8" creationId="{7426BF33-7A12-ABAD-3053-F8D1A75550B1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9" creationId="{B1E0C0C8-1E6A-890D-3F40-DD69538F4F79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10" creationId="{A2E8D324-0F03-F1B7-9316-CDB52FB16255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11" creationId="{9606E3CC-203F-B751-3C49-2E5F066387A4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12" creationId="{9A6E79A1-6970-B35F-FA28-D672C5680499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13" creationId="{471D4DB9-27D2-C2DD-F1E4-DB5415573CFC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14" creationId="{F3F10F92-E388-26D9-4754-6756CB9A340F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15" creationId="{55006F78-1549-D9DF-8356-5C26B98EABDA}"/>
          </ac:spMkLst>
        </pc:spChg>
        <pc:spChg chg="del">
          <ac:chgData name="최종국" userId="d7de6b52-f682-43f9-b40e-d6efc43124b2" providerId="ADAL" clId="{D468A4F2-D476-42B1-BCD1-4058C54678A6}" dt="2023-08-20T00:33:07.352" v="9733" actId="478"/>
          <ac:spMkLst>
            <pc:docMk/>
            <pc:sldMk cId="2062213619" sldId="4107"/>
            <ac:spMk id="16" creationId="{A4B010E8-E67C-4AF5-FE4E-1B5E63AD5BEC}"/>
          </ac:spMkLst>
        </pc:spChg>
        <pc:spChg chg="add mod">
          <ac:chgData name="최종국" userId="d7de6b52-f682-43f9-b40e-d6efc43124b2" providerId="ADAL" clId="{D468A4F2-D476-42B1-BCD1-4058C54678A6}" dt="2023-08-20T08:45:29.077" v="15469" actId="20577"/>
          <ac:spMkLst>
            <pc:docMk/>
            <pc:sldMk cId="2062213619" sldId="4107"/>
            <ac:spMk id="17" creationId="{BC50D7AC-32D8-1F35-6E96-9296EF10990C}"/>
          </ac:spMkLst>
        </pc:spChg>
        <pc:spChg chg="mod">
          <ac:chgData name="최종국" userId="d7de6b52-f682-43f9-b40e-d6efc43124b2" providerId="ADAL" clId="{D468A4F2-D476-42B1-BCD1-4058C54678A6}" dt="2023-08-20T00:32:58.136" v="9732" actId="20577"/>
          <ac:spMkLst>
            <pc:docMk/>
            <pc:sldMk cId="2062213619" sldId="4107"/>
            <ac:spMk id="21" creationId="{7E007B34-EE09-6C6F-DCBC-C0810698FB3C}"/>
          </ac:spMkLst>
        </pc:spChg>
        <pc:spChg chg="mod">
          <ac:chgData name="최종국" userId="d7de6b52-f682-43f9-b40e-d6efc43124b2" providerId="ADAL" clId="{D468A4F2-D476-42B1-BCD1-4058C54678A6}" dt="2023-08-20T01:38:03.810" v="11006" actId="1037"/>
          <ac:spMkLst>
            <pc:docMk/>
            <pc:sldMk cId="2062213619" sldId="4107"/>
            <ac:spMk id="23" creationId="{D2AFBFD1-C4CC-CF44-AF9F-3072404768C1}"/>
          </ac:spMkLst>
        </pc:spChg>
        <pc:graphicFrameChg chg="add mod modGraphic">
          <ac:chgData name="최종국" userId="d7de6b52-f682-43f9-b40e-d6efc43124b2" providerId="ADAL" clId="{D468A4F2-D476-42B1-BCD1-4058C54678A6}" dt="2023-08-21T02:48:02.404" v="16034" actId="20577"/>
          <ac:graphicFrameMkLst>
            <pc:docMk/>
            <pc:sldMk cId="2062213619" sldId="4107"/>
            <ac:graphicFrameMk id="4" creationId="{88A5A8BC-BC39-6C05-7FF2-B9EB7FC0AFDA}"/>
          </ac:graphicFrameMkLst>
        </pc:graphicFrameChg>
      </pc:sldChg>
      <pc:sldChg chg="addSp delSp modSp add mod">
        <pc:chgData name="최종국" userId="d7de6b52-f682-43f9-b40e-d6efc43124b2" providerId="ADAL" clId="{D468A4F2-D476-42B1-BCD1-4058C54678A6}" dt="2023-08-21T09:18:11.239" v="21116" actId="20577"/>
        <pc:sldMkLst>
          <pc:docMk/>
          <pc:sldMk cId="329007304" sldId="4108"/>
        </pc:sldMkLst>
        <pc:spChg chg="del">
          <ac:chgData name="최종국" userId="d7de6b52-f682-43f9-b40e-d6efc43124b2" providerId="ADAL" clId="{D468A4F2-D476-42B1-BCD1-4058C54678A6}" dt="2023-08-20T01:40:49.203" v="11133" actId="478"/>
          <ac:spMkLst>
            <pc:docMk/>
            <pc:sldMk cId="329007304" sldId="4108"/>
            <ac:spMk id="6" creationId="{7ABAEEC7-3075-F113-D9FB-4380F27882F1}"/>
          </ac:spMkLst>
        </pc:spChg>
        <pc:spChg chg="add del mod">
          <ac:chgData name="최종국" userId="d7de6b52-f682-43f9-b40e-d6efc43124b2" providerId="ADAL" clId="{D468A4F2-D476-42B1-BCD1-4058C54678A6}" dt="2023-08-20T08:57:16.166" v="15808" actId="478"/>
          <ac:spMkLst>
            <pc:docMk/>
            <pc:sldMk cId="329007304" sldId="4108"/>
            <ac:spMk id="11" creationId="{D44E81D9-3DCF-A973-7C2C-5CC75A57CBC7}"/>
          </ac:spMkLst>
        </pc:spChg>
        <pc:spChg chg="mod">
          <ac:chgData name="최종국" userId="d7de6b52-f682-43f9-b40e-d6efc43124b2" providerId="ADAL" clId="{D468A4F2-D476-42B1-BCD1-4058C54678A6}" dt="2023-08-20T09:01:30.746" v="16002" actId="1076"/>
          <ac:spMkLst>
            <pc:docMk/>
            <pc:sldMk cId="329007304" sldId="4108"/>
            <ac:spMk id="22" creationId="{663D8B2D-BF13-1605-0048-4F298CCD0EA5}"/>
          </ac:spMkLst>
        </pc:spChg>
        <pc:spChg chg="mod">
          <ac:chgData name="최종국" userId="d7de6b52-f682-43f9-b40e-d6efc43124b2" providerId="ADAL" clId="{D468A4F2-D476-42B1-BCD1-4058C54678A6}" dt="2023-08-20T01:40:44.613" v="11132" actId="108"/>
          <ac:spMkLst>
            <pc:docMk/>
            <pc:sldMk cId="329007304" sldId="4108"/>
            <ac:spMk id="23" creationId="{D2AFBFD1-C4CC-CF44-AF9F-3072404768C1}"/>
          </ac:spMkLst>
        </pc:spChg>
        <pc:graphicFrameChg chg="del">
          <ac:chgData name="최종국" userId="d7de6b52-f682-43f9-b40e-d6efc43124b2" providerId="ADAL" clId="{D468A4F2-D476-42B1-BCD1-4058C54678A6}" dt="2023-08-20T01:15:30.241" v="10923" actId="478"/>
          <ac:graphicFrameMkLst>
            <pc:docMk/>
            <pc:sldMk cId="329007304" sldId="4108"/>
            <ac:graphicFrameMk id="4" creationId="{88A5A8BC-BC39-6C05-7FF2-B9EB7FC0AFDA}"/>
          </ac:graphicFrameMkLst>
        </pc:graphicFrameChg>
        <pc:graphicFrameChg chg="add mod modGraphic">
          <ac:chgData name="최종국" userId="d7de6b52-f682-43f9-b40e-d6efc43124b2" providerId="ADAL" clId="{D468A4F2-D476-42B1-BCD1-4058C54678A6}" dt="2023-08-21T03:34:22.060" v="16063" actId="1036"/>
          <ac:graphicFrameMkLst>
            <pc:docMk/>
            <pc:sldMk cId="329007304" sldId="4108"/>
            <ac:graphicFrameMk id="5" creationId="{76362A3F-C5C2-2875-8292-BFBAC3EA809B}"/>
          </ac:graphicFrameMkLst>
        </pc:graphicFrameChg>
        <pc:graphicFrameChg chg="add mod modGraphic">
          <ac:chgData name="최종국" userId="d7de6b52-f682-43f9-b40e-d6efc43124b2" providerId="ADAL" clId="{D468A4F2-D476-42B1-BCD1-4058C54678A6}" dt="2023-08-21T03:34:50.692" v="16075" actId="1037"/>
          <ac:graphicFrameMkLst>
            <pc:docMk/>
            <pc:sldMk cId="329007304" sldId="4108"/>
            <ac:graphicFrameMk id="7" creationId="{D66E8727-67AD-D295-A83E-A6CA84270D96}"/>
          </ac:graphicFrameMkLst>
        </pc:graphicFrameChg>
        <pc:graphicFrameChg chg="add mod modGraphic">
          <ac:chgData name="최종국" userId="d7de6b52-f682-43f9-b40e-d6efc43124b2" providerId="ADAL" clId="{D468A4F2-D476-42B1-BCD1-4058C54678A6}" dt="2023-08-21T03:34:41.178" v="16067" actId="1076"/>
          <ac:graphicFrameMkLst>
            <pc:docMk/>
            <pc:sldMk cId="329007304" sldId="4108"/>
            <ac:graphicFrameMk id="8" creationId="{4E25C461-B3C4-7D18-CAFD-C58C4B990504}"/>
          </ac:graphicFrameMkLst>
        </pc:graphicFrameChg>
        <pc:graphicFrameChg chg="add mod modGraphic">
          <ac:chgData name="최종국" userId="d7de6b52-f682-43f9-b40e-d6efc43124b2" providerId="ADAL" clId="{D468A4F2-D476-42B1-BCD1-4058C54678A6}" dt="2023-08-21T09:18:11.239" v="21116" actId="20577"/>
          <ac:graphicFrameMkLst>
            <pc:docMk/>
            <pc:sldMk cId="329007304" sldId="4108"/>
            <ac:graphicFrameMk id="9" creationId="{1ACEADE9-9232-A1F1-78D0-3B2A55F0E441}"/>
          </ac:graphicFrameMkLst>
        </pc:graphicFrameChg>
        <pc:cxnChg chg="add mod">
          <ac:chgData name="최종국" userId="d7de6b52-f682-43f9-b40e-d6efc43124b2" providerId="ADAL" clId="{D468A4F2-D476-42B1-BCD1-4058C54678A6}" dt="2023-08-21T03:34:50.692" v="16075" actId="1037"/>
          <ac:cxnSpMkLst>
            <pc:docMk/>
            <pc:sldMk cId="329007304" sldId="4108"/>
            <ac:cxnSpMk id="2" creationId="{9BE504CC-9418-ED25-600A-92541F3E96A0}"/>
          </ac:cxnSpMkLst>
        </pc:cxnChg>
        <pc:cxnChg chg="add mod">
          <ac:chgData name="최종국" userId="d7de6b52-f682-43f9-b40e-d6efc43124b2" providerId="ADAL" clId="{D468A4F2-D476-42B1-BCD1-4058C54678A6}" dt="2023-08-21T03:34:41.178" v="16067" actId="1076"/>
          <ac:cxnSpMkLst>
            <pc:docMk/>
            <pc:sldMk cId="329007304" sldId="4108"/>
            <ac:cxnSpMk id="3" creationId="{5C1D0D53-153D-0538-84B6-E803500AEC48}"/>
          </ac:cxnSpMkLst>
        </pc:cxnChg>
        <pc:cxnChg chg="add mod">
          <ac:chgData name="최종국" userId="d7de6b52-f682-43f9-b40e-d6efc43124b2" providerId="ADAL" clId="{D468A4F2-D476-42B1-BCD1-4058C54678A6}" dt="2023-08-21T03:34:22.060" v="16063" actId="1036"/>
          <ac:cxnSpMkLst>
            <pc:docMk/>
            <pc:sldMk cId="329007304" sldId="4108"/>
            <ac:cxnSpMk id="10" creationId="{E66A6203-1C0A-7599-299A-7D90FADC9787}"/>
          </ac:cxnSpMkLst>
        </pc:cxnChg>
      </pc:sldChg>
      <pc:sldChg chg="addSp delSp modSp add mod">
        <pc:chgData name="최종국" userId="d7de6b52-f682-43f9-b40e-d6efc43124b2" providerId="ADAL" clId="{D468A4F2-D476-42B1-BCD1-4058C54678A6}" dt="2023-08-20T07:11:32.081" v="13602" actId="6549"/>
        <pc:sldMkLst>
          <pc:docMk/>
          <pc:sldMk cId="1058677231" sldId="4109"/>
        </pc:sldMkLst>
        <pc:spChg chg="add mod">
          <ac:chgData name="최종국" userId="d7de6b52-f682-43f9-b40e-d6efc43124b2" providerId="ADAL" clId="{D468A4F2-D476-42B1-BCD1-4058C54678A6}" dt="2023-08-20T07:11:32.081" v="13602" actId="6549"/>
          <ac:spMkLst>
            <pc:docMk/>
            <pc:sldMk cId="1058677231" sldId="4109"/>
            <ac:spMk id="2" creationId="{5ADCBDE0-9EF1-48D1-A78A-931EEBE78F9B}"/>
          </ac:spMkLst>
        </pc:spChg>
        <pc:spChg chg="add mod">
          <ac:chgData name="최종국" userId="d7de6b52-f682-43f9-b40e-d6efc43124b2" providerId="ADAL" clId="{D468A4F2-D476-42B1-BCD1-4058C54678A6}" dt="2023-08-20T02:32:17.355" v="11951" actId="1037"/>
          <ac:spMkLst>
            <pc:docMk/>
            <pc:sldMk cId="1058677231" sldId="4109"/>
            <ac:spMk id="5" creationId="{4943C619-7838-DA53-1B5A-D3A4B361EB43}"/>
          </ac:spMkLst>
        </pc:spChg>
        <pc:spChg chg="add mod">
          <ac:chgData name="최종국" userId="d7de6b52-f682-43f9-b40e-d6efc43124b2" providerId="ADAL" clId="{D468A4F2-D476-42B1-BCD1-4058C54678A6}" dt="2023-08-20T02:32:17.355" v="11951" actId="1037"/>
          <ac:spMkLst>
            <pc:docMk/>
            <pc:sldMk cId="1058677231" sldId="4109"/>
            <ac:spMk id="6" creationId="{0A45AF31-5267-5514-E337-488AB56BF308}"/>
          </ac:spMkLst>
        </pc:spChg>
        <pc:spChg chg="del">
          <ac:chgData name="최종국" userId="d7de6b52-f682-43f9-b40e-d6efc43124b2" providerId="ADAL" clId="{D468A4F2-D476-42B1-BCD1-4058C54678A6}" dt="2023-08-20T07:04:27.577" v="13519" actId="478"/>
          <ac:spMkLst>
            <pc:docMk/>
            <pc:sldMk cId="1058677231" sldId="4109"/>
            <ac:spMk id="7" creationId="{3272B7A2-03B9-5FB1-58E4-79DB1D2E5200}"/>
          </ac:spMkLst>
        </pc:spChg>
        <pc:spChg chg="add mod">
          <ac:chgData name="최종국" userId="d7de6b52-f682-43f9-b40e-d6efc43124b2" providerId="ADAL" clId="{D468A4F2-D476-42B1-BCD1-4058C54678A6}" dt="2023-08-20T02:32:17.355" v="11951" actId="1037"/>
          <ac:spMkLst>
            <pc:docMk/>
            <pc:sldMk cId="1058677231" sldId="4109"/>
            <ac:spMk id="10" creationId="{20274234-5DE9-39B0-67A8-CB41050F24CE}"/>
          </ac:spMkLst>
        </pc:spChg>
        <pc:spChg chg="add mod">
          <ac:chgData name="최종국" userId="d7de6b52-f682-43f9-b40e-d6efc43124b2" providerId="ADAL" clId="{D468A4F2-D476-42B1-BCD1-4058C54678A6}" dt="2023-08-20T02:32:17.355" v="11951" actId="1037"/>
          <ac:spMkLst>
            <pc:docMk/>
            <pc:sldMk cId="1058677231" sldId="4109"/>
            <ac:spMk id="16" creationId="{48C6FECF-6FE8-6FD2-61BE-E9A23995D4AF}"/>
          </ac:spMkLst>
        </pc:spChg>
        <pc:spChg chg="add mod">
          <ac:chgData name="최종국" userId="d7de6b52-f682-43f9-b40e-d6efc43124b2" providerId="ADAL" clId="{D468A4F2-D476-42B1-BCD1-4058C54678A6}" dt="2023-08-20T02:32:17.355" v="11951" actId="1037"/>
          <ac:spMkLst>
            <pc:docMk/>
            <pc:sldMk cId="1058677231" sldId="4109"/>
            <ac:spMk id="17" creationId="{A0D8EF39-6193-3B26-2C8D-C14BB7E66A87}"/>
          </ac:spMkLst>
        </pc:spChg>
        <pc:spChg chg="add del mod">
          <ac:chgData name="최종국" userId="d7de6b52-f682-43f9-b40e-d6efc43124b2" providerId="ADAL" clId="{D468A4F2-D476-42B1-BCD1-4058C54678A6}" dt="2023-08-20T02:31:34.759" v="11929" actId="478"/>
          <ac:spMkLst>
            <pc:docMk/>
            <pc:sldMk cId="1058677231" sldId="4109"/>
            <ac:spMk id="18" creationId="{6CB328AF-8F4F-C015-4724-A9ED14A416FB}"/>
          </ac:spMkLst>
        </pc:spChg>
        <pc:spChg chg="add mod">
          <ac:chgData name="최종국" userId="d7de6b52-f682-43f9-b40e-d6efc43124b2" providerId="ADAL" clId="{D468A4F2-D476-42B1-BCD1-4058C54678A6}" dt="2023-08-20T07:04:27.967" v="13520"/>
          <ac:spMkLst>
            <pc:docMk/>
            <pc:sldMk cId="1058677231" sldId="4109"/>
            <ac:spMk id="20" creationId="{F2A63471-46EB-BA98-73D8-B9A6F0558FB1}"/>
          </ac:spMkLst>
        </pc:spChg>
        <pc:spChg chg="mod">
          <ac:chgData name="최종국" userId="d7de6b52-f682-43f9-b40e-d6efc43124b2" providerId="ADAL" clId="{D468A4F2-D476-42B1-BCD1-4058C54678A6}" dt="2023-08-20T02:15:27.775" v="11591" actId="20577"/>
          <ac:spMkLst>
            <pc:docMk/>
            <pc:sldMk cId="1058677231" sldId="4109"/>
            <ac:spMk id="27" creationId="{5AEEEEDA-03E5-3474-21EC-CD441A467B2F}"/>
          </ac:spMkLst>
        </pc:spChg>
        <pc:spChg chg="del mod">
          <ac:chgData name="최종국" userId="d7de6b52-f682-43f9-b40e-d6efc43124b2" providerId="ADAL" clId="{D468A4F2-D476-42B1-BCD1-4058C54678A6}" dt="2023-08-20T02:23:38.686" v="11703" actId="478"/>
          <ac:spMkLst>
            <pc:docMk/>
            <pc:sldMk cId="1058677231" sldId="4109"/>
            <ac:spMk id="29" creationId="{538CC9EA-560C-4359-19DA-1D2AF508857E}"/>
          </ac:spMkLst>
        </pc:spChg>
        <pc:spChg chg="del mod">
          <ac:chgData name="최종국" userId="d7de6b52-f682-43f9-b40e-d6efc43124b2" providerId="ADAL" clId="{D468A4F2-D476-42B1-BCD1-4058C54678A6}" dt="2023-08-20T02:23:36.017" v="11701" actId="478"/>
          <ac:spMkLst>
            <pc:docMk/>
            <pc:sldMk cId="1058677231" sldId="4109"/>
            <ac:spMk id="30" creationId="{DEFF017E-ECFB-9A4D-8FBA-632D1042C126}"/>
          </ac:spMkLst>
        </pc:spChg>
        <pc:spChg chg="mod">
          <ac:chgData name="최종국" userId="d7de6b52-f682-43f9-b40e-d6efc43124b2" providerId="ADAL" clId="{D468A4F2-D476-42B1-BCD1-4058C54678A6}" dt="2023-08-20T02:32:17.355" v="11951" actId="1037"/>
          <ac:spMkLst>
            <pc:docMk/>
            <pc:sldMk cId="1058677231" sldId="4109"/>
            <ac:spMk id="31" creationId="{CAA62C54-49A8-C4F2-A42B-20CA6A1D2F5B}"/>
          </ac:spMkLst>
        </pc:spChg>
        <pc:grpChg chg="add mod ord">
          <ac:chgData name="최종국" userId="d7de6b52-f682-43f9-b40e-d6efc43124b2" providerId="ADAL" clId="{D468A4F2-D476-42B1-BCD1-4058C54678A6}" dt="2023-08-20T02:32:17.355" v="11951" actId="1037"/>
          <ac:grpSpMkLst>
            <pc:docMk/>
            <pc:sldMk cId="1058677231" sldId="4109"/>
            <ac:grpSpMk id="15" creationId="{348BF1C2-47D3-CFB6-C28D-08E9A010AF1D}"/>
          </ac:grpSpMkLst>
        </pc:grpChg>
        <pc:graphicFrameChg chg="add mod modGraphic">
          <ac:chgData name="최종국" userId="d7de6b52-f682-43f9-b40e-d6efc43124b2" providerId="ADAL" clId="{D468A4F2-D476-42B1-BCD1-4058C54678A6}" dt="2023-08-20T05:50:19.587" v="11955" actId="14734"/>
          <ac:graphicFrameMkLst>
            <pc:docMk/>
            <pc:sldMk cId="1058677231" sldId="4109"/>
            <ac:graphicFrameMk id="19" creationId="{1F2BD671-3B0B-8DCF-23E0-C97A8DEA55AF}"/>
          </ac:graphicFrameMkLst>
        </pc:graphicFrameChg>
        <pc:picChg chg="add mod ord">
          <ac:chgData name="최종국" userId="d7de6b52-f682-43f9-b40e-d6efc43124b2" providerId="ADAL" clId="{D468A4F2-D476-42B1-BCD1-4058C54678A6}" dt="2023-08-20T02:26:44.984" v="11755" actId="164"/>
          <ac:picMkLst>
            <pc:docMk/>
            <pc:sldMk cId="1058677231" sldId="4109"/>
            <ac:picMk id="4" creationId="{52D8A173-3AE7-1159-B5E1-B23FE89E1C9E}"/>
          </ac:picMkLst>
        </pc:picChg>
        <pc:picChg chg="add del mod">
          <ac:chgData name="최종국" userId="d7de6b52-f682-43f9-b40e-d6efc43124b2" providerId="ADAL" clId="{D468A4F2-D476-42B1-BCD1-4058C54678A6}" dt="2023-08-20T02:26:20.410" v="11751" actId="478"/>
          <ac:picMkLst>
            <pc:docMk/>
            <pc:sldMk cId="1058677231" sldId="4109"/>
            <ac:picMk id="12" creationId="{7EE89A02-2E67-E4AF-01E8-4F3A821A6EB0}"/>
          </ac:picMkLst>
        </pc:picChg>
        <pc:picChg chg="add mod">
          <ac:chgData name="최종국" userId="d7de6b52-f682-43f9-b40e-d6efc43124b2" providerId="ADAL" clId="{D468A4F2-D476-42B1-BCD1-4058C54678A6}" dt="2023-08-20T02:27:07.611" v="11757" actId="14100"/>
          <ac:picMkLst>
            <pc:docMk/>
            <pc:sldMk cId="1058677231" sldId="4109"/>
            <ac:picMk id="14" creationId="{0E696C62-4B0A-62A0-CCA6-BCB66533BA8A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0T08:04:31.967" v="14832" actId="20577"/>
        <pc:sldMkLst>
          <pc:docMk/>
          <pc:sldMk cId="395550555" sldId="4110"/>
        </pc:sldMkLst>
        <pc:spChg chg="mod">
          <ac:chgData name="최종국" userId="d7de6b52-f682-43f9-b40e-d6efc43124b2" providerId="ADAL" clId="{D468A4F2-D476-42B1-BCD1-4058C54678A6}" dt="2023-08-20T06:49:02.719" v="12878" actId="20577"/>
          <ac:spMkLst>
            <pc:docMk/>
            <pc:sldMk cId="395550555" sldId="4110"/>
            <ac:spMk id="2" creationId="{50AEB562-A317-41BE-6055-AFABFBF7EB96}"/>
          </ac:spMkLst>
        </pc:spChg>
        <pc:spChg chg="add mod">
          <ac:chgData name="최종국" userId="d7de6b52-f682-43f9-b40e-d6efc43124b2" providerId="ADAL" clId="{D468A4F2-D476-42B1-BCD1-4058C54678A6}" dt="2023-08-20T08:03:58.110" v="14831" actId="20577"/>
          <ac:spMkLst>
            <pc:docMk/>
            <pc:sldMk cId="395550555" sldId="4110"/>
            <ac:spMk id="4" creationId="{FBA29183-FF46-D016-AC47-064D9FC9565D}"/>
          </ac:spMkLst>
        </pc:spChg>
        <pc:spChg chg="add mod">
          <ac:chgData name="최종국" userId="d7de6b52-f682-43f9-b40e-d6efc43124b2" providerId="ADAL" clId="{D468A4F2-D476-42B1-BCD1-4058C54678A6}" dt="2023-08-20T08:04:31.967" v="14832" actId="20577"/>
          <ac:spMkLst>
            <pc:docMk/>
            <pc:sldMk cId="395550555" sldId="4110"/>
            <ac:spMk id="5" creationId="{80A81E4B-7DFB-051F-F431-BD28E8CC666C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7" creationId="{8567A649-41BE-78A2-CE25-3CEF78D4B8C4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8" creationId="{DD50A655-7227-B849-4E1F-5048B26090DA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9" creationId="{8ACADBE9-207B-7155-8485-2DA7EBD8EFA8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10" creationId="{84503648-134F-66AC-59A3-96989B565100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11" creationId="{41AFC775-FF69-5C1F-7A83-945DD43A9594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12" creationId="{D948C304-902C-2923-3339-D1FD4DDA3EE5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13" creationId="{3135D364-CF85-19F1-80DD-D1D5142B3D6F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14" creationId="{74D981E7-2CB5-AD04-D7C2-62F81D6C0128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15" creationId="{0DBC7331-A616-65A4-A2E4-79D7175D812C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16" creationId="{409D723B-3F3E-CC25-61C0-849FD5B9F4DB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17" creationId="{79DADFE1-D350-9460-82C1-258B46B3286B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18" creationId="{7AA36A24-9477-A0FB-BBF0-045CE76D0EF3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35" creationId="{9AEF813C-291A-5541-2F5E-EC5A9677A99A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37" creationId="{9A1691D9-F9CC-20EC-292A-98397B8A7886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38" creationId="{4A4B6862-F760-5595-C993-F3D047B55ADE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40" creationId="{BFA2294D-DA42-2FDE-593D-B3313FE5E7A1}"/>
          </ac:spMkLst>
        </pc:spChg>
        <pc:spChg chg="del">
          <ac:chgData name="최종국" userId="d7de6b52-f682-43f9-b40e-d6efc43124b2" providerId="ADAL" clId="{D468A4F2-D476-42B1-BCD1-4058C54678A6}" dt="2023-08-20T06:48:58.131" v="12871" actId="478"/>
          <ac:spMkLst>
            <pc:docMk/>
            <pc:sldMk cId="395550555" sldId="4110"/>
            <ac:spMk id="44" creationId="{DB39AEC1-C7EA-7754-897D-BA4C171EC9C0}"/>
          </ac:spMkLst>
        </pc:spChg>
        <pc:graphicFrameChg chg="del">
          <ac:chgData name="최종국" userId="d7de6b52-f682-43f9-b40e-d6efc43124b2" providerId="ADAL" clId="{D468A4F2-D476-42B1-BCD1-4058C54678A6}" dt="2023-08-20T06:48:58.131" v="12871" actId="478"/>
          <ac:graphicFrameMkLst>
            <pc:docMk/>
            <pc:sldMk cId="395550555" sldId="4110"/>
            <ac:graphicFrameMk id="3" creationId="{52916B82-43F5-F8B3-7C7A-C34040D68F02}"/>
          </ac:graphicFrameMkLst>
        </pc:graphicFrameChg>
      </pc:sldChg>
      <pc:sldChg chg="addSp delSp modSp add mod">
        <pc:chgData name="최종국" userId="d7de6b52-f682-43f9-b40e-d6efc43124b2" providerId="ADAL" clId="{D468A4F2-D476-42B1-BCD1-4058C54678A6}" dt="2023-08-20T07:13:22.775" v="13627" actId="20577"/>
        <pc:sldMkLst>
          <pc:docMk/>
          <pc:sldMk cId="2026557512" sldId="4111"/>
        </pc:sldMkLst>
        <pc:spChg chg="mod">
          <ac:chgData name="최종국" userId="d7de6b52-f682-43f9-b40e-d6efc43124b2" providerId="ADAL" clId="{D468A4F2-D476-42B1-BCD1-4058C54678A6}" dt="2023-08-20T07:11:58.371" v="13609" actId="1076"/>
          <ac:spMkLst>
            <pc:docMk/>
            <pc:sldMk cId="2026557512" sldId="4111"/>
            <ac:spMk id="2" creationId="{5ADCBDE0-9EF1-48D1-A78A-931EEBE78F9B}"/>
          </ac:spMkLst>
        </pc:spChg>
        <pc:spChg chg="mod">
          <ac:chgData name="최종국" userId="d7de6b52-f682-43f9-b40e-d6efc43124b2" providerId="ADAL" clId="{D468A4F2-D476-42B1-BCD1-4058C54678A6}" dt="2023-08-20T07:11:58.371" v="13609" actId="1076"/>
          <ac:spMkLst>
            <pc:docMk/>
            <pc:sldMk cId="2026557512" sldId="4111"/>
            <ac:spMk id="5" creationId="{4943C619-7838-DA53-1B5A-D3A4B361EB43}"/>
          </ac:spMkLst>
        </pc:spChg>
        <pc:spChg chg="mod">
          <ac:chgData name="최종국" userId="d7de6b52-f682-43f9-b40e-d6efc43124b2" providerId="ADAL" clId="{D468A4F2-D476-42B1-BCD1-4058C54678A6}" dt="2023-08-20T07:11:58.371" v="13609" actId="1076"/>
          <ac:spMkLst>
            <pc:docMk/>
            <pc:sldMk cId="2026557512" sldId="4111"/>
            <ac:spMk id="6" creationId="{0A45AF31-5267-5514-E337-488AB56BF308}"/>
          </ac:spMkLst>
        </pc:spChg>
        <pc:spChg chg="del">
          <ac:chgData name="최종국" userId="d7de6b52-f682-43f9-b40e-d6efc43124b2" providerId="ADAL" clId="{D468A4F2-D476-42B1-BCD1-4058C54678A6}" dt="2023-08-20T07:10:57.919" v="13588" actId="478"/>
          <ac:spMkLst>
            <pc:docMk/>
            <pc:sldMk cId="2026557512" sldId="4111"/>
            <ac:spMk id="9" creationId="{BD7D4001-8B8C-A5E8-3085-05449803943A}"/>
          </ac:spMkLst>
        </pc:spChg>
        <pc:spChg chg="mod">
          <ac:chgData name="최종국" userId="d7de6b52-f682-43f9-b40e-d6efc43124b2" providerId="ADAL" clId="{D468A4F2-D476-42B1-BCD1-4058C54678A6}" dt="2023-08-20T07:11:58.371" v="13609" actId="1076"/>
          <ac:spMkLst>
            <pc:docMk/>
            <pc:sldMk cId="2026557512" sldId="4111"/>
            <ac:spMk id="10" creationId="{20274234-5DE9-39B0-67A8-CB41050F24CE}"/>
          </ac:spMkLst>
        </pc:spChg>
        <pc:spChg chg="mod">
          <ac:chgData name="최종국" userId="d7de6b52-f682-43f9-b40e-d6efc43124b2" providerId="ADAL" clId="{D468A4F2-D476-42B1-BCD1-4058C54678A6}" dt="2023-08-20T07:13:11.694" v="13617" actId="14100"/>
          <ac:spMkLst>
            <pc:docMk/>
            <pc:sldMk cId="2026557512" sldId="4111"/>
            <ac:spMk id="16" creationId="{48C6FECF-6FE8-6FD2-61BE-E9A23995D4AF}"/>
          </ac:spMkLst>
        </pc:spChg>
        <pc:spChg chg="mod">
          <ac:chgData name="최종국" userId="d7de6b52-f682-43f9-b40e-d6efc43124b2" providerId="ADAL" clId="{D468A4F2-D476-42B1-BCD1-4058C54678A6}" dt="2023-08-20T07:13:14.957" v="13618" actId="1076"/>
          <ac:spMkLst>
            <pc:docMk/>
            <pc:sldMk cId="2026557512" sldId="4111"/>
            <ac:spMk id="17" creationId="{A0D8EF39-6193-3B26-2C8D-C14BB7E66A87}"/>
          </ac:spMkLst>
        </pc:spChg>
        <pc:spChg chg="del mod">
          <ac:chgData name="최종국" userId="d7de6b52-f682-43f9-b40e-d6efc43124b2" providerId="ADAL" clId="{D468A4F2-D476-42B1-BCD1-4058C54678A6}" dt="2023-08-20T07:10:57.919" v="13588" actId="478"/>
          <ac:spMkLst>
            <pc:docMk/>
            <pc:sldMk cId="2026557512" sldId="4111"/>
            <ac:spMk id="27" creationId="{5AEEEEDA-03E5-3474-21EC-CD441A467B2F}"/>
          </ac:spMkLst>
        </pc:spChg>
        <pc:spChg chg="mod">
          <ac:chgData name="최종국" userId="d7de6b52-f682-43f9-b40e-d6efc43124b2" providerId="ADAL" clId="{D468A4F2-D476-42B1-BCD1-4058C54678A6}" dt="2023-08-20T07:11:58.371" v="13609" actId="1076"/>
          <ac:spMkLst>
            <pc:docMk/>
            <pc:sldMk cId="2026557512" sldId="4111"/>
            <ac:spMk id="31" creationId="{CAA62C54-49A8-C4F2-A42B-20CA6A1D2F5B}"/>
          </ac:spMkLst>
        </pc:spChg>
        <pc:grpChg chg="add mod">
          <ac:chgData name="최종국" userId="d7de6b52-f682-43f9-b40e-d6efc43124b2" providerId="ADAL" clId="{D468A4F2-D476-42B1-BCD1-4058C54678A6}" dt="2023-08-20T07:12:57.578" v="13615" actId="164"/>
          <ac:grpSpMkLst>
            <pc:docMk/>
            <pc:sldMk cId="2026557512" sldId="4111"/>
            <ac:grpSpMk id="3" creationId="{305242C8-3377-9A9F-2598-B0F1224C3CEE}"/>
          </ac:grpSpMkLst>
        </pc:grpChg>
        <pc:grpChg chg="del mod">
          <ac:chgData name="최종국" userId="d7de6b52-f682-43f9-b40e-d6efc43124b2" providerId="ADAL" clId="{D468A4F2-D476-42B1-BCD1-4058C54678A6}" dt="2023-08-20T07:12:42.373" v="13610" actId="165"/>
          <ac:grpSpMkLst>
            <pc:docMk/>
            <pc:sldMk cId="2026557512" sldId="4111"/>
            <ac:grpSpMk id="15" creationId="{348BF1C2-47D3-CFB6-C28D-08E9A010AF1D}"/>
          </ac:grpSpMkLst>
        </pc:grpChg>
        <pc:graphicFrameChg chg="mod modGraphic">
          <ac:chgData name="최종국" userId="d7de6b52-f682-43f9-b40e-d6efc43124b2" providerId="ADAL" clId="{D468A4F2-D476-42B1-BCD1-4058C54678A6}" dt="2023-08-20T07:13:22.775" v="13627" actId="20577"/>
          <ac:graphicFrameMkLst>
            <pc:docMk/>
            <pc:sldMk cId="2026557512" sldId="4111"/>
            <ac:graphicFrameMk id="19" creationId="{1F2BD671-3B0B-8DCF-23E0-C97A8DEA55AF}"/>
          </ac:graphicFrameMkLst>
        </pc:graphicFrameChg>
        <pc:picChg chg="mod topLvl">
          <ac:chgData name="최종국" userId="d7de6b52-f682-43f9-b40e-d6efc43124b2" providerId="ADAL" clId="{D468A4F2-D476-42B1-BCD1-4058C54678A6}" dt="2023-08-20T07:12:57.578" v="13615" actId="164"/>
          <ac:picMkLst>
            <pc:docMk/>
            <pc:sldMk cId="2026557512" sldId="4111"/>
            <ac:picMk id="4" creationId="{52D8A173-3AE7-1159-B5E1-B23FE89E1C9E}"/>
          </ac:picMkLst>
        </pc:picChg>
        <pc:picChg chg="mod topLvl">
          <ac:chgData name="최종국" userId="d7de6b52-f682-43f9-b40e-d6efc43124b2" providerId="ADAL" clId="{D468A4F2-D476-42B1-BCD1-4058C54678A6}" dt="2023-08-20T07:12:57.578" v="13615" actId="164"/>
          <ac:picMkLst>
            <pc:docMk/>
            <pc:sldMk cId="2026557512" sldId="4111"/>
            <ac:picMk id="14" creationId="{0E696C62-4B0A-62A0-CCA6-BCB66533BA8A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0T07:30:52.516" v="14186" actId="20577"/>
        <pc:sldMkLst>
          <pc:docMk/>
          <pc:sldMk cId="708722095" sldId="4112"/>
        </pc:sldMkLst>
        <pc:spChg chg="mod topLvl">
          <ac:chgData name="최종국" userId="d7de6b52-f682-43f9-b40e-d6efc43124b2" providerId="ADAL" clId="{D468A4F2-D476-42B1-BCD1-4058C54678A6}" dt="2023-08-20T07:18:10.856" v="13996" actId="14100"/>
          <ac:spMkLst>
            <pc:docMk/>
            <pc:sldMk cId="708722095" sldId="4112"/>
            <ac:spMk id="3" creationId="{48A084FD-3884-E226-2FE1-DA41487A1F0E}"/>
          </ac:spMkLst>
        </pc:spChg>
        <pc:spChg chg="mod topLvl">
          <ac:chgData name="최종국" userId="d7de6b52-f682-43f9-b40e-d6efc43124b2" providerId="ADAL" clId="{D468A4F2-D476-42B1-BCD1-4058C54678A6}" dt="2023-08-20T07:19:09.624" v="14031" actId="1038"/>
          <ac:spMkLst>
            <pc:docMk/>
            <pc:sldMk cId="708722095" sldId="4112"/>
            <ac:spMk id="4" creationId="{98DB295D-DFB9-B312-3754-E3B7B7367704}"/>
          </ac:spMkLst>
        </pc:spChg>
        <pc:spChg chg="mod topLvl">
          <ac:chgData name="최종국" userId="d7de6b52-f682-43f9-b40e-d6efc43124b2" providerId="ADAL" clId="{D468A4F2-D476-42B1-BCD1-4058C54678A6}" dt="2023-08-20T07:18:41.611" v="14018" actId="14100"/>
          <ac:spMkLst>
            <pc:docMk/>
            <pc:sldMk cId="708722095" sldId="4112"/>
            <ac:spMk id="5" creationId="{582C9AD8-1028-CE47-FEA8-570CD1E89733}"/>
          </ac:spMkLst>
        </pc:spChg>
        <pc:spChg chg="mod">
          <ac:chgData name="최종국" userId="d7de6b52-f682-43f9-b40e-d6efc43124b2" providerId="ADAL" clId="{D468A4F2-D476-42B1-BCD1-4058C54678A6}" dt="2023-08-20T07:19:27.391" v="14041" actId="14100"/>
          <ac:spMkLst>
            <pc:docMk/>
            <pc:sldMk cId="708722095" sldId="4112"/>
            <ac:spMk id="17" creationId="{ED621883-3EDB-5BC6-AFF2-2466589EBC2D}"/>
          </ac:spMkLst>
        </pc:spChg>
        <pc:spChg chg="mod">
          <ac:chgData name="최종국" userId="d7de6b52-f682-43f9-b40e-d6efc43124b2" providerId="ADAL" clId="{D468A4F2-D476-42B1-BCD1-4058C54678A6}" dt="2023-08-20T07:19:31.441" v="14042" actId="1076"/>
          <ac:spMkLst>
            <pc:docMk/>
            <pc:sldMk cId="708722095" sldId="4112"/>
            <ac:spMk id="18" creationId="{3C5A8969-24F5-9A59-3F5A-CC2D46354323}"/>
          </ac:spMkLst>
        </pc:spChg>
        <pc:spChg chg="mod">
          <ac:chgData name="최종국" userId="d7de6b52-f682-43f9-b40e-d6efc43124b2" providerId="ADAL" clId="{D468A4F2-D476-42B1-BCD1-4058C54678A6}" dt="2023-08-20T07:28:49.925" v="14134" actId="14100"/>
          <ac:spMkLst>
            <pc:docMk/>
            <pc:sldMk cId="708722095" sldId="4112"/>
            <ac:spMk id="19" creationId="{2EB275C2-2681-DAE0-CFAE-C411BC4853DD}"/>
          </ac:spMkLst>
        </pc:spChg>
        <pc:spChg chg="mod">
          <ac:chgData name="최종국" userId="d7de6b52-f682-43f9-b40e-d6efc43124b2" providerId="ADAL" clId="{D468A4F2-D476-42B1-BCD1-4058C54678A6}" dt="2023-08-20T07:28:46.337" v="14133" actId="1076"/>
          <ac:spMkLst>
            <pc:docMk/>
            <pc:sldMk cId="708722095" sldId="4112"/>
            <ac:spMk id="20" creationId="{FD9DDCCA-4716-DA38-2869-E38DEC1B880B}"/>
          </ac:spMkLst>
        </pc:spChg>
        <pc:spChg chg="mod">
          <ac:chgData name="최종국" userId="d7de6b52-f682-43f9-b40e-d6efc43124b2" providerId="ADAL" clId="{D468A4F2-D476-42B1-BCD1-4058C54678A6}" dt="2023-08-20T07:29:09.879" v="14139" actId="1036"/>
          <ac:spMkLst>
            <pc:docMk/>
            <pc:sldMk cId="708722095" sldId="4112"/>
            <ac:spMk id="21" creationId="{422BCED2-E676-5355-9711-2D0A40A02315}"/>
          </ac:spMkLst>
        </pc:spChg>
        <pc:spChg chg="mod">
          <ac:chgData name="최종국" userId="d7de6b52-f682-43f9-b40e-d6efc43124b2" providerId="ADAL" clId="{D468A4F2-D476-42B1-BCD1-4058C54678A6}" dt="2023-08-20T07:29:06.077" v="14138" actId="1076"/>
          <ac:spMkLst>
            <pc:docMk/>
            <pc:sldMk cId="708722095" sldId="4112"/>
            <ac:spMk id="22" creationId="{7C9EBDF2-697A-CFEA-0617-DD375F5070F8}"/>
          </ac:spMkLst>
        </pc:spChg>
        <pc:spChg chg="mod ord">
          <ac:chgData name="최종국" userId="d7de6b52-f682-43f9-b40e-d6efc43124b2" providerId="ADAL" clId="{D468A4F2-D476-42B1-BCD1-4058C54678A6}" dt="2023-08-20T07:29:52.059" v="14149" actId="14100"/>
          <ac:spMkLst>
            <pc:docMk/>
            <pc:sldMk cId="708722095" sldId="4112"/>
            <ac:spMk id="23" creationId="{B5B08600-6321-07E0-C131-D902DE0B3D13}"/>
          </ac:spMkLst>
        </pc:spChg>
        <pc:spChg chg="mod">
          <ac:chgData name="최종국" userId="d7de6b52-f682-43f9-b40e-d6efc43124b2" providerId="ADAL" clId="{D468A4F2-D476-42B1-BCD1-4058C54678A6}" dt="2023-08-20T07:30:30.978" v="14170" actId="1076"/>
          <ac:spMkLst>
            <pc:docMk/>
            <pc:sldMk cId="708722095" sldId="4112"/>
            <ac:spMk id="24" creationId="{53E94E00-A566-AF6B-C1D7-C5D20BCCE5D4}"/>
          </ac:spMkLst>
        </pc:spChg>
        <pc:spChg chg="mod ord">
          <ac:chgData name="최종국" userId="d7de6b52-f682-43f9-b40e-d6efc43124b2" providerId="ADAL" clId="{D468A4F2-D476-42B1-BCD1-4058C54678A6}" dt="2023-08-20T07:29:55.130" v="14150" actId="1076"/>
          <ac:spMkLst>
            <pc:docMk/>
            <pc:sldMk cId="708722095" sldId="4112"/>
            <ac:spMk id="25" creationId="{2DDBE16D-204C-5898-E823-FE6FB9C9EAF3}"/>
          </ac:spMkLst>
        </pc:spChg>
        <pc:spChg chg="mod">
          <ac:chgData name="최종국" userId="d7de6b52-f682-43f9-b40e-d6efc43124b2" providerId="ADAL" clId="{D468A4F2-D476-42B1-BCD1-4058C54678A6}" dt="2023-08-20T07:30:25.598" v="14169" actId="14100"/>
          <ac:spMkLst>
            <pc:docMk/>
            <pc:sldMk cId="708722095" sldId="4112"/>
            <ac:spMk id="26" creationId="{9BD3DEDB-909C-A75C-BFF5-9E2F3D97913E}"/>
          </ac:spMkLst>
        </pc:spChg>
        <pc:spChg chg="add del mod">
          <ac:chgData name="최종국" userId="d7de6b52-f682-43f9-b40e-d6efc43124b2" providerId="ADAL" clId="{D468A4F2-D476-42B1-BCD1-4058C54678A6}" dt="2023-08-20T07:29:37.696" v="14144" actId="478"/>
          <ac:spMkLst>
            <pc:docMk/>
            <pc:sldMk cId="708722095" sldId="4112"/>
            <ac:spMk id="34" creationId="{6B7D6983-911B-9AA4-5784-9439BD88EC08}"/>
          </ac:spMkLst>
        </pc:spChg>
        <pc:spChg chg="add del mod">
          <ac:chgData name="최종국" userId="d7de6b52-f682-43f9-b40e-d6efc43124b2" providerId="ADAL" clId="{D468A4F2-D476-42B1-BCD1-4058C54678A6}" dt="2023-08-20T07:29:39.963" v="14145" actId="478"/>
          <ac:spMkLst>
            <pc:docMk/>
            <pc:sldMk cId="708722095" sldId="4112"/>
            <ac:spMk id="35" creationId="{658D08A6-D379-26D2-13F9-B657C5E79934}"/>
          </ac:spMkLst>
        </pc:spChg>
        <pc:grpChg chg="del mod">
          <ac:chgData name="최종국" userId="d7de6b52-f682-43f9-b40e-d6efc43124b2" providerId="ADAL" clId="{D468A4F2-D476-42B1-BCD1-4058C54678A6}" dt="2023-08-20T07:17:56.323" v="13983" actId="165"/>
          <ac:grpSpMkLst>
            <pc:docMk/>
            <pc:sldMk cId="708722095" sldId="4112"/>
            <ac:grpSpMk id="6" creationId="{D352AC9A-0A65-B646-4FB5-8342CE3AF32F}"/>
          </ac:grpSpMkLst>
        </pc:grpChg>
        <pc:graphicFrameChg chg="mod modGraphic">
          <ac:chgData name="최종국" userId="d7de6b52-f682-43f9-b40e-d6efc43124b2" providerId="ADAL" clId="{D468A4F2-D476-42B1-BCD1-4058C54678A6}" dt="2023-08-20T07:30:52.516" v="14186" actId="20577"/>
          <ac:graphicFrameMkLst>
            <pc:docMk/>
            <pc:sldMk cId="708722095" sldId="4112"/>
            <ac:graphicFrameMk id="16" creationId="{A2558973-8961-A710-643D-0A50DCA193B3}"/>
          </ac:graphicFrameMkLst>
        </pc:graphicFrameChg>
        <pc:picChg chg="add mod ord">
          <ac:chgData name="최종국" userId="d7de6b52-f682-43f9-b40e-d6efc43124b2" providerId="ADAL" clId="{D468A4F2-D476-42B1-BCD1-4058C54678A6}" dt="2023-08-20T07:28:27.160" v="14128" actId="1076"/>
          <ac:picMkLst>
            <pc:docMk/>
            <pc:sldMk cId="708722095" sldId="4112"/>
            <ac:picMk id="7" creationId="{6F198AD0-9F33-1FFD-7704-D5426BAACAB9}"/>
          </ac:picMkLst>
        </pc:picChg>
        <pc:picChg chg="add mod">
          <ac:chgData name="최종국" userId="d7de6b52-f682-43f9-b40e-d6efc43124b2" providerId="ADAL" clId="{D468A4F2-D476-42B1-BCD1-4058C54678A6}" dt="2023-08-20T07:28:34.561" v="14131" actId="1076"/>
          <ac:picMkLst>
            <pc:docMk/>
            <pc:sldMk cId="708722095" sldId="4112"/>
            <ac:picMk id="10" creationId="{6FF13EBB-5ADE-33F9-0998-96E739CE332A}"/>
          </ac:picMkLst>
        </pc:picChg>
        <pc:picChg chg="del">
          <ac:chgData name="최종국" userId="d7de6b52-f682-43f9-b40e-d6efc43124b2" providerId="ADAL" clId="{D468A4F2-D476-42B1-BCD1-4058C54678A6}" dt="2023-08-20T07:21:34.435" v="14072" actId="478"/>
          <ac:picMkLst>
            <pc:docMk/>
            <pc:sldMk cId="708722095" sldId="4112"/>
            <ac:picMk id="11" creationId="{19DF0664-AE20-98C4-4E8F-D2604EDCAA2B}"/>
          </ac:picMkLst>
        </pc:picChg>
        <pc:picChg chg="del">
          <ac:chgData name="최종국" userId="d7de6b52-f682-43f9-b40e-d6efc43124b2" providerId="ADAL" clId="{D468A4F2-D476-42B1-BCD1-4058C54678A6}" dt="2023-08-20T07:23:22.452" v="14080" actId="478"/>
          <ac:picMkLst>
            <pc:docMk/>
            <pc:sldMk cId="708722095" sldId="4112"/>
            <ac:picMk id="13" creationId="{F48B79C2-499D-D6A5-3188-F65BE2F63B80}"/>
          </ac:picMkLst>
        </pc:picChg>
        <pc:picChg chg="add del mod">
          <ac:chgData name="최종국" userId="d7de6b52-f682-43f9-b40e-d6efc43124b2" providerId="ADAL" clId="{D468A4F2-D476-42B1-BCD1-4058C54678A6}" dt="2023-08-20T07:24:54.886" v="14084" actId="478"/>
          <ac:picMkLst>
            <pc:docMk/>
            <pc:sldMk cId="708722095" sldId="4112"/>
            <ac:picMk id="14" creationId="{2311C3EB-2A3E-46FF-76E1-F7EDE3A13B32}"/>
          </ac:picMkLst>
        </pc:picChg>
        <pc:picChg chg="del">
          <ac:chgData name="최종국" userId="d7de6b52-f682-43f9-b40e-d6efc43124b2" providerId="ADAL" clId="{D468A4F2-D476-42B1-BCD1-4058C54678A6}" dt="2023-08-20T07:25:38.069" v="14086" actId="478"/>
          <ac:picMkLst>
            <pc:docMk/>
            <pc:sldMk cId="708722095" sldId="4112"/>
            <ac:picMk id="15" creationId="{73C1A338-23BC-245C-F37D-46B00753333F}"/>
          </ac:picMkLst>
        </pc:picChg>
        <pc:picChg chg="add del mod ord">
          <ac:chgData name="최종국" userId="d7de6b52-f682-43f9-b40e-d6efc43124b2" providerId="ADAL" clId="{D468A4F2-D476-42B1-BCD1-4058C54678A6}" dt="2023-08-20T07:26:54.972" v="14094" actId="478"/>
          <ac:picMkLst>
            <pc:docMk/>
            <pc:sldMk cId="708722095" sldId="4112"/>
            <ac:picMk id="29" creationId="{FC4203B8-47B7-7883-2962-7E77BA714FB2}"/>
          </ac:picMkLst>
        </pc:picChg>
        <pc:picChg chg="add del mod">
          <ac:chgData name="최종국" userId="d7de6b52-f682-43f9-b40e-d6efc43124b2" providerId="ADAL" clId="{D468A4F2-D476-42B1-BCD1-4058C54678A6}" dt="2023-08-20T07:27:15.876" v="14098" actId="478"/>
          <ac:picMkLst>
            <pc:docMk/>
            <pc:sldMk cId="708722095" sldId="4112"/>
            <ac:picMk id="31" creationId="{54FBECE6-AA5F-B764-EFB3-D6696DB355A3}"/>
          </ac:picMkLst>
        </pc:picChg>
        <pc:picChg chg="add mod ord">
          <ac:chgData name="최종국" userId="d7de6b52-f682-43f9-b40e-d6efc43124b2" providerId="ADAL" clId="{D468A4F2-D476-42B1-BCD1-4058C54678A6}" dt="2023-08-20T07:27:27.279" v="14103" actId="167"/>
          <ac:picMkLst>
            <pc:docMk/>
            <pc:sldMk cId="708722095" sldId="4112"/>
            <ac:picMk id="33" creationId="{EB082DBC-FB1E-5F6F-B5CF-BBF5B529CBE3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1T04:11:41.582" v="16613" actId="1076"/>
        <pc:sldMkLst>
          <pc:docMk/>
          <pc:sldMk cId="2475761001" sldId="4113"/>
        </pc:sldMkLst>
        <pc:spChg chg="del">
          <ac:chgData name="최종국" userId="d7de6b52-f682-43f9-b40e-d6efc43124b2" providerId="ADAL" clId="{D468A4F2-D476-42B1-BCD1-4058C54678A6}" dt="2023-08-21T03:54:00.935" v="16140" actId="478"/>
          <ac:spMkLst>
            <pc:docMk/>
            <pc:sldMk cId="2475761001" sldId="4113"/>
            <ac:spMk id="2" creationId="{5ADCBDE0-9EF1-48D1-A78A-931EEBE78F9B}"/>
          </ac:spMkLst>
        </pc:spChg>
        <pc:spChg chg="mod">
          <ac:chgData name="최종국" userId="d7de6b52-f682-43f9-b40e-d6efc43124b2" providerId="ADAL" clId="{D468A4F2-D476-42B1-BCD1-4058C54678A6}" dt="2023-08-21T04:04:11.048" v="16290" actId="1076"/>
          <ac:spMkLst>
            <pc:docMk/>
            <pc:sldMk cId="2475761001" sldId="4113"/>
            <ac:spMk id="5" creationId="{4943C619-7838-DA53-1B5A-D3A4B361EB43}"/>
          </ac:spMkLst>
        </pc:spChg>
        <pc:spChg chg="mod">
          <ac:chgData name="최종국" userId="d7de6b52-f682-43f9-b40e-d6efc43124b2" providerId="ADAL" clId="{D468A4F2-D476-42B1-BCD1-4058C54678A6}" dt="2023-08-21T04:04:11.048" v="16290" actId="1076"/>
          <ac:spMkLst>
            <pc:docMk/>
            <pc:sldMk cId="2475761001" sldId="4113"/>
            <ac:spMk id="6" creationId="{0A45AF31-5267-5514-E337-488AB56BF308}"/>
          </ac:spMkLst>
        </pc:spChg>
        <pc:spChg chg="mod">
          <ac:chgData name="최종국" userId="d7de6b52-f682-43f9-b40e-d6efc43124b2" providerId="ADAL" clId="{D468A4F2-D476-42B1-BCD1-4058C54678A6}" dt="2023-08-21T03:53:31.024" v="16108" actId="14100"/>
          <ac:spMkLst>
            <pc:docMk/>
            <pc:sldMk cId="2475761001" sldId="4113"/>
            <ac:spMk id="9" creationId="{BD7D4001-8B8C-A5E8-3085-05449803943A}"/>
          </ac:spMkLst>
        </pc:spChg>
        <pc:spChg chg="mod">
          <ac:chgData name="최종국" userId="d7de6b52-f682-43f9-b40e-d6efc43124b2" providerId="ADAL" clId="{D468A4F2-D476-42B1-BCD1-4058C54678A6}" dt="2023-08-21T04:04:11.048" v="16290" actId="1076"/>
          <ac:spMkLst>
            <pc:docMk/>
            <pc:sldMk cId="2475761001" sldId="4113"/>
            <ac:spMk id="10" creationId="{20274234-5DE9-39B0-67A8-CB41050F24CE}"/>
          </ac:spMkLst>
        </pc:spChg>
        <pc:spChg chg="mod">
          <ac:chgData name="최종국" userId="d7de6b52-f682-43f9-b40e-d6efc43124b2" providerId="ADAL" clId="{D468A4F2-D476-42B1-BCD1-4058C54678A6}" dt="2023-08-21T04:04:11.048" v="16290" actId="1076"/>
          <ac:spMkLst>
            <pc:docMk/>
            <pc:sldMk cId="2475761001" sldId="4113"/>
            <ac:spMk id="16" creationId="{48C6FECF-6FE8-6FD2-61BE-E9A23995D4AF}"/>
          </ac:spMkLst>
        </pc:spChg>
        <pc:spChg chg="mod">
          <ac:chgData name="최종국" userId="d7de6b52-f682-43f9-b40e-d6efc43124b2" providerId="ADAL" clId="{D468A4F2-D476-42B1-BCD1-4058C54678A6}" dt="2023-08-21T04:06:41.590" v="16323" actId="1076"/>
          <ac:spMkLst>
            <pc:docMk/>
            <pc:sldMk cId="2475761001" sldId="4113"/>
            <ac:spMk id="17" creationId="{A0D8EF39-6193-3B26-2C8D-C14BB7E66A87}"/>
          </ac:spMkLst>
        </pc:spChg>
        <pc:spChg chg="mod">
          <ac:chgData name="최종국" userId="d7de6b52-f682-43f9-b40e-d6efc43124b2" providerId="ADAL" clId="{D468A4F2-D476-42B1-BCD1-4058C54678A6}" dt="2023-08-21T04:11:31.023" v="16612" actId="20577"/>
          <ac:spMkLst>
            <pc:docMk/>
            <pc:sldMk cId="2475761001" sldId="4113"/>
            <ac:spMk id="27" creationId="{5AEEEEDA-03E5-3474-21EC-CD441A467B2F}"/>
          </ac:spMkLst>
        </pc:spChg>
        <pc:spChg chg="add mod">
          <ac:chgData name="최종국" userId="d7de6b52-f682-43f9-b40e-d6efc43124b2" providerId="ADAL" clId="{D468A4F2-D476-42B1-BCD1-4058C54678A6}" dt="2023-08-21T04:07:11.646" v="16331" actId="14100"/>
          <ac:spMkLst>
            <pc:docMk/>
            <pc:sldMk cId="2475761001" sldId="4113"/>
            <ac:spMk id="29" creationId="{32DA1A7D-2DF1-ED80-7493-8BD7B205E7A3}"/>
          </ac:spMkLst>
        </pc:spChg>
        <pc:spChg chg="add mod">
          <ac:chgData name="최종국" userId="d7de6b52-f682-43f9-b40e-d6efc43124b2" providerId="ADAL" clId="{D468A4F2-D476-42B1-BCD1-4058C54678A6}" dt="2023-08-21T04:07:21.610" v="16337" actId="20577"/>
          <ac:spMkLst>
            <pc:docMk/>
            <pc:sldMk cId="2475761001" sldId="4113"/>
            <ac:spMk id="30" creationId="{02E91D95-CF53-FA8C-5CDB-8C7901523E32}"/>
          </ac:spMkLst>
        </pc:spChg>
        <pc:spChg chg="mod">
          <ac:chgData name="최종국" userId="d7de6b52-f682-43f9-b40e-d6efc43124b2" providerId="ADAL" clId="{D468A4F2-D476-42B1-BCD1-4058C54678A6}" dt="2023-08-21T04:06:26.400" v="16313" actId="14100"/>
          <ac:spMkLst>
            <pc:docMk/>
            <pc:sldMk cId="2475761001" sldId="4113"/>
            <ac:spMk id="31" creationId="{CAA62C54-49A8-C4F2-A42B-20CA6A1D2F5B}"/>
          </ac:spMkLst>
        </pc:spChg>
        <pc:spChg chg="add mod">
          <ac:chgData name="최종국" userId="d7de6b52-f682-43f9-b40e-d6efc43124b2" providerId="ADAL" clId="{D468A4F2-D476-42B1-BCD1-4058C54678A6}" dt="2023-08-21T04:07:49.805" v="16342" actId="14100"/>
          <ac:spMkLst>
            <pc:docMk/>
            <pc:sldMk cId="2475761001" sldId="4113"/>
            <ac:spMk id="32" creationId="{04A512DC-F69D-1111-B92A-E56DED6EEBAA}"/>
          </ac:spMkLst>
        </pc:spChg>
        <pc:spChg chg="add mod">
          <ac:chgData name="최종국" userId="d7de6b52-f682-43f9-b40e-d6efc43124b2" providerId="ADAL" clId="{D468A4F2-D476-42B1-BCD1-4058C54678A6}" dt="2023-08-21T04:08:44.229" v="16371" actId="20577"/>
          <ac:spMkLst>
            <pc:docMk/>
            <pc:sldMk cId="2475761001" sldId="4113"/>
            <ac:spMk id="33" creationId="{FE217584-FD3F-105C-9B8D-DE5F0E2FD16D}"/>
          </ac:spMkLst>
        </pc:spChg>
        <pc:spChg chg="add mod">
          <ac:chgData name="최종국" userId="d7de6b52-f682-43f9-b40e-d6efc43124b2" providerId="ADAL" clId="{D468A4F2-D476-42B1-BCD1-4058C54678A6}" dt="2023-08-21T04:08:36.361" v="16366" actId="20577"/>
          <ac:spMkLst>
            <pc:docMk/>
            <pc:sldMk cId="2475761001" sldId="4113"/>
            <ac:spMk id="34" creationId="{4E2D8233-7B5E-1F7F-8665-598BC04622C3}"/>
          </ac:spMkLst>
        </pc:spChg>
        <pc:spChg chg="add mod">
          <ac:chgData name="최종국" userId="d7de6b52-f682-43f9-b40e-d6efc43124b2" providerId="ADAL" clId="{D468A4F2-D476-42B1-BCD1-4058C54678A6}" dt="2023-08-21T04:08:18.360" v="16357" actId="1035"/>
          <ac:spMkLst>
            <pc:docMk/>
            <pc:sldMk cId="2475761001" sldId="4113"/>
            <ac:spMk id="35" creationId="{61AB0008-AEAA-A8B3-00BD-E418D266A1DD}"/>
          </ac:spMkLst>
        </pc:spChg>
        <pc:grpChg chg="del">
          <ac:chgData name="최종국" userId="d7de6b52-f682-43f9-b40e-d6efc43124b2" providerId="ADAL" clId="{D468A4F2-D476-42B1-BCD1-4058C54678A6}" dt="2023-08-21T03:54:41.894" v="16141" actId="478"/>
          <ac:grpSpMkLst>
            <pc:docMk/>
            <pc:sldMk cId="2475761001" sldId="4113"/>
            <ac:grpSpMk id="15" creationId="{348BF1C2-47D3-CFB6-C28D-08E9A010AF1D}"/>
          </ac:grpSpMkLst>
        </pc:grpChg>
        <pc:graphicFrameChg chg="mod modGraphic">
          <ac:chgData name="최종국" userId="d7de6b52-f682-43f9-b40e-d6efc43124b2" providerId="ADAL" clId="{D468A4F2-D476-42B1-BCD1-4058C54678A6}" dt="2023-08-21T04:11:41.582" v="16613" actId="1076"/>
          <ac:graphicFrameMkLst>
            <pc:docMk/>
            <pc:sldMk cId="2475761001" sldId="4113"/>
            <ac:graphicFrameMk id="19" creationId="{1F2BD671-3B0B-8DCF-23E0-C97A8DEA55AF}"/>
          </ac:graphicFrameMkLst>
        </pc:graphicFrameChg>
        <pc:picChg chg="add mod ord">
          <ac:chgData name="최종국" userId="d7de6b52-f682-43f9-b40e-d6efc43124b2" providerId="ADAL" clId="{D468A4F2-D476-42B1-BCD1-4058C54678A6}" dt="2023-08-21T04:04:11.048" v="16290" actId="1076"/>
          <ac:picMkLst>
            <pc:docMk/>
            <pc:sldMk cId="2475761001" sldId="4113"/>
            <ac:picMk id="7" creationId="{2515A8A9-23A7-A2BF-2039-9A1099E85906}"/>
          </ac:picMkLst>
        </pc:picChg>
        <pc:picChg chg="add del mod">
          <ac:chgData name="최종국" userId="d7de6b52-f682-43f9-b40e-d6efc43124b2" providerId="ADAL" clId="{D468A4F2-D476-42B1-BCD1-4058C54678A6}" dt="2023-08-21T03:57:16.662" v="16153" actId="478"/>
          <ac:picMkLst>
            <pc:docMk/>
            <pc:sldMk cId="2475761001" sldId="4113"/>
            <ac:picMk id="12" creationId="{360956F0-4D88-FB4F-9F5D-812E3C393D1A}"/>
          </ac:picMkLst>
        </pc:picChg>
        <pc:picChg chg="add mod">
          <ac:chgData name="최종국" userId="d7de6b52-f682-43f9-b40e-d6efc43124b2" providerId="ADAL" clId="{D468A4F2-D476-42B1-BCD1-4058C54678A6}" dt="2023-08-21T04:11:41.582" v="16613" actId="1076"/>
          <ac:picMkLst>
            <pc:docMk/>
            <pc:sldMk cId="2475761001" sldId="4113"/>
            <ac:picMk id="18" creationId="{E7C0FA5C-DA76-FA99-5143-F74507B58A1B}"/>
          </ac:picMkLst>
        </pc:picChg>
        <pc:picChg chg="add del mod">
          <ac:chgData name="최종국" userId="d7de6b52-f682-43f9-b40e-d6efc43124b2" providerId="ADAL" clId="{D468A4F2-D476-42B1-BCD1-4058C54678A6}" dt="2023-08-21T03:58:12.979" v="16160" actId="478"/>
          <ac:picMkLst>
            <pc:docMk/>
            <pc:sldMk cId="2475761001" sldId="4113"/>
            <ac:picMk id="21" creationId="{C5F54C82-1856-2DD9-EF72-EB5B5D0EA0FB}"/>
          </ac:picMkLst>
        </pc:picChg>
        <pc:picChg chg="add del mod ord">
          <ac:chgData name="최종국" userId="d7de6b52-f682-43f9-b40e-d6efc43124b2" providerId="ADAL" clId="{D468A4F2-D476-42B1-BCD1-4058C54678A6}" dt="2023-08-21T04:06:04.028" v="16304" actId="478"/>
          <ac:picMkLst>
            <pc:docMk/>
            <pc:sldMk cId="2475761001" sldId="4113"/>
            <ac:picMk id="23" creationId="{DDCF2A58-F0AF-B21C-8448-1CA981D73228}"/>
          </ac:picMkLst>
        </pc:picChg>
        <pc:picChg chg="add mod ord">
          <ac:chgData name="최종국" userId="d7de6b52-f682-43f9-b40e-d6efc43124b2" providerId="ADAL" clId="{D468A4F2-D476-42B1-BCD1-4058C54678A6}" dt="2023-08-21T04:06:29.551" v="16314" actId="1076"/>
          <ac:picMkLst>
            <pc:docMk/>
            <pc:sldMk cId="2475761001" sldId="4113"/>
            <ac:picMk id="25" creationId="{EBF5001E-F143-CBEA-07B6-E1D1CFDDF3D8}"/>
          </ac:picMkLst>
        </pc:picChg>
        <pc:picChg chg="add mod ord">
          <ac:chgData name="최종국" userId="d7de6b52-f682-43f9-b40e-d6efc43124b2" providerId="ADAL" clId="{D468A4F2-D476-42B1-BCD1-4058C54678A6}" dt="2023-08-21T04:06:12.051" v="16309" actId="14100"/>
          <ac:picMkLst>
            <pc:docMk/>
            <pc:sldMk cId="2475761001" sldId="4113"/>
            <ac:picMk id="28" creationId="{D479B3F6-F524-B785-9655-50E1033F2A06}"/>
          </ac:picMkLst>
        </pc:picChg>
      </pc:sldChg>
      <pc:sldChg chg="addSp delSp modSp add mod">
        <pc:chgData name="최종국" userId="d7de6b52-f682-43f9-b40e-d6efc43124b2" providerId="ADAL" clId="{D468A4F2-D476-42B1-BCD1-4058C54678A6}" dt="2023-08-21T08:20:39.340" v="18712" actId="14100"/>
        <pc:sldMkLst>
          <pc:docMk/>
          <pc:sldMk cId="3332127288" sldId="4114"/>
        </pc:sldMkLst>
        <pc:spChg chg="del">
          <ac:chgData name="최종국" userId="d7de6b52-f682-43f9-b40e-d6efc43124b2" providerId="ADAL" clId="{D468A4F2-D476-42B1-BCD1-4058C54678A6}" dt="2023-08-21T03:53:08.301" v="16082" actId="478"/>
          <ac:spMkLst>
            <pc:docMk/>
            <pc:sldMk cId="3332127288" sldId="4114"/>
            <ac:spMk id="2" creationId="{5ADCBDE0-9EF1-48D1-A78A-931EEBE78F9B}"/>
          </ac:spMkLst>
        </pc:spChg>
        <pc:spChg chg="add mod">
          <ac:chgData name="최종국" userId="d7de6b52-f682-43f9-b40e-d6efc43124b2" providerId="ADAL" clId="{D468A4F2-D476-42B1-BCD1-4058C54678A6}" dt="2023-08-21T08:20:39.340" v="18712" actId="14100"/>
          <ac:spMkLst>
            <pc:docMk/>
            <pc:sldMk cId="3332127288" sldId="4114"/>
            <ac:spMk id="2" creationId="{EA0F3EE1-CB0E-F911-F8A6-56D504977454}"/>
          </ac:spMkLst>
        </pc:spChg>
        <pc:spChg chg="del">
          <ac:chgData name="최종국" userId="d7de6b52-f682-43f9-b40e-d6efc43124b2" providerId="ADAL" clId="{D468A4F2-D476-42B1-BCD1-4058C54678A6}" dt="2023-08-21T03:53:08.301" v="16082" actId="478"/>
          <ac:spMkLst>
            <pc:docMk/>
            <pc:sldMk cId="3332127288" sldId="4114"/>
            <ac:spMk id="5" creationId="{4943C619-7838-DA53-1B5A-D3A4B361EB43}"/>
          </ac:spMkLst>
        </pc:spChg>
        <pc:spChg chg="del">
          <ac:chgData name="최종국" userId="d7de6b52-f682-43f9-b40e-d6efc43124b2" providerId="ADAL" clId="{D468A4F2-D476-42B1-BCD1-4058C54678A6}" dt="2023-08-21T03:53:08.301" v="16082" actId="478"/>
          <ac:spMkLst>
            <pc:docMk/>
            <pc:sldMk cId="3332127288" sldId="4114"/>
            <ac:spMk id="6" creationId="{0A45AF31-5267-5514-E337-488AB56BF308}"/>
          </ac:spMkLst>
        </pc:spChg>
        <pc:spChg chg="del">
          <ac:chgData name="최종국" userId="d7de6b52-f682-43f9-b40e-d6efc43124b2" providerId="ADAL" clId="{D468A4F2-D476-42B1-BCD1-4058C54678A6}" dt="2023-08-21T03:53:08.301" v="16082" actId="478"/>
          <ac:spMkLst>
            <pc:docMk/>
            <pc:sldMk cId="3332127288" sldId="4114"/>
            <ac:spMk id="9" creationId="{BD7D4001-8B8C-A5E8-3085-05449803943A}"/>
          </ac:spMkLst>
        </pc:spChg>
        <pc:spChg chg="del">
          <ac:chgData name="최종국" userId="d7de6b52-f682-43f9-b40e-d6efc43124b2" providerId="ADAL" clId="{D468A4F2-D476-42B1-BCD1-4058C54678A6}" dt="2023-08-21T03:53:08.301" v="16082" actId="478"/>
          <ac:spMkLst>
            <pc:docMk/>
            <pc:sldMk cId="3332127288" sldId="4114"/>
            <ac:spMk id="10" creationId="{20274234-5DE9-39B0-67A8-CB41050F24CE}"/>
          </ac:spMkLst>
        </pc:spChg>
        <pc:spChg chg="del">
          <ac:chgData name="최종국" userId="d7de6b52-f682-43f9-b40e-d6efc43124b2" providerId="ADAL" clId="{D468A4F2-D476-42B1-BCD1-4058C54678A6}" dt="2023-08-21T03:53:08.301" v="16082" actId="478"/>
          <ac:spMkLst>
            <pc:docMk/>
            <pc:sldMk cId="3332127288" sldId="4114"/>
            <ac:spMk id="16" creationId="{48C6FECF-6FE8-6FD2-61BE-E9A23995D4AF}"/>
          </ac:spMkLst>
        </pc:spChg>
        <pc:spChg chg="del">
          <ac:chgData name="최종국" userId="d7de6b52-f682-43f9-b40e-d6efc43124b2" providerId="ADAL" clId="{D468A4F2-D476-42B1-BCD1-4058C54678A6}" dt="2023-08-21T03:53:08.301" v="16082" actId="478"/>
          <ac:spMkLst>
            <pc:docMk/>
            <pc:sldMk cId="3332127288" sldId="4114"/>
            <ac:spMk id="17" creationId="{A0D8EF39-6193-3B26-2C8D-C14BB7E66A87}"/>
          </ac:spMkLst>
        </pc:spChg>
        <pc:spChg chg="del">
          <ac:chgData name="최종국" userId="d7de6b52-f682-43f9-b40e-d6efc43124b2" providerId="ADAL" clId="{D468A4F2-D476-42B1-BCD1-4058C54678A6}" dt="2023-08-21T03:53:08.301" v="16082" actId="478"/>
          <ac:spMkLst>
            <pc:docMk/>
            <pc:sldMk cId="3332127288" sldId="4114"/>
            <ac:spMk id="27" creationId="{5AEEEEDA-03E5-3474-21EC-CD441A467B2F}"/>
          </ac:spMkLst>
        </pc:spChg>
        <pc:spChg chg="del">
          <ac:chgData name="최종국" userId="d7de6b52-f682-43f9-b40e-d6efc43124b2" providerId="ADAL" clId="{D468A4F2-D476-42B1-BCD1-4058C54678A6}" dt="2023-08-21T03:53:08.301" v="16082" actId="478"/>
          <ac:spMkLst>
            <pc:docMk/>
            <pc:sldMk cId="3332127288" sldId="4114"/>
            <ac:spMk id="31" creationId="{CAA62C54-49A8-C4F2-A42B-20CA6A1D2F5B}"/>
          </ac:spMkLst>
        </pc:spChg>
        <pc:grpChg chg="del">
          <ac:chgData name="최종국" userId="d7de6b52-f682-43f9-b40e-d6efc43124b2" providerId="ADAL" clId="{D468A4F2-D476-42B1-BCD1-4058C54678A6}" dt="2023-08-21T03:53:08.301" v="16082" actId="478"/>
          <ac:grpSpMkLst>
            <pc:docMk/>
            <pc:sldMk cId="3332127288" sldId="4114"/>
            <ac:grpSpMk id="15" creationId="{348BF1C2-47D3-CFB6-C28D-08E9A010AF1D}"/>
          </ac:grpSpMkLst>
        </pc:grpChg>
        <pc:graphicFrameChg chg="del">
          <ac:chgData name="최종국" userId="d7de6b52-f682-43f9-b40e-d6efc43124b2" providerId="ADAL" clId="{D468A4F2-D476-42B1-BCD1-4058C54678A6}" dt="2023-08-21T03:53:08.301" v="16082" actId="478"/>
          <ac:graphicFrameMkLst>
            <pc:docMk/>
            <pc:sldMk cId="3332127288" sldId="4114"/>
            <ac:graphicFrameMk id="19" creationId="{1F2BD671-3B0B-8DCF-23E0-C97A8DEA55AF}"/>
          </ac:graphicFrameMkLst>
        </pc:graphicFrameChg>
      </pc:sldChg>
      <pc:sldChg chg="addSp delSp modSp add mod">
        <pc:chgData name="최종국" userId="d7de6b52-f682-43f9-b40e-d6efc43124b2" providerId="ADAL" clId="{D468A4F2-D476-42B1-BCD1-4058C54678A6}" dt="2023-08-21T08:33:49.941" v="20209" actId="14734"/>
        <pc:sldMkLst>
          <pc:docMk/>
          <pc:sldMk cId="4104662970" sldId="4115"/>
        </pc:sldMkLst>
        <pc:spChg chg="del mod">
          <ac:chgData name="최종국" userId="d7de6b52-f682-43f9-b40e-d6efc43124b2" providerId="ADAL" clId="{D468A4F2-D476-42B1-BCD1-4058C54678A6}" dt="2023-08-21T08:23:12.470" v="18747" actId="478"/>
          <ac:spMkLst>
            <pc:docMk/>
            <pc:sldMk cId="4104662970" sldId="4115"/>
            <ac:spMk id="2" creationId="{EA0F3EE1-CB0E-F911-F8A6-56D504977454}"/>
          </ac:spMkLst>
        </pc:spChg>
        <pc:spChg chg="add mod">
          <ac:chgData name="최종국" userId="d7de6b52-f682-43f9-b40e-d6efc43124b2" providerId="ADAL" clId="{D468A4F2-D476-42B1-BCD1-4058C54678A6}" dt="2023-08-21T08:24:59.607" v="18941" actId="14100"/>
          <ac:spMkLst>
            <pc:docMk/>
            <pc:sldMk cId="4104662970" sldId="4115"/>
            <ac:spMk id="4" creationId="{C81F99A1-6801-8E1F-DD8F-5519AB17B3D3}"/>
          </ac:spMkLst>
        </pc:spChg>
        <pc:graphicFrameChg chg="add mod modGraphic">
          <ac:chgData name="최종국" userId="d7de6b52-f682-43f9-b40e-d6efc43124b2" providerId="ADAL" clId="{D468A4F2-D476-42B1-BCD1-4058C54678A6}" dt="2023-08-21T08:33:49.941" v="20209" actId="14734"/>
          <ac:graphicFrameMkLst>
            <pc:docMk/>
            <pc:sldMk cId="4104662970" sldId="4115"/>
            <ac:graphicFrameMk id="3" creationId="{31445A7A-7EF1-6D39-B4FB-E21AC8511C72}"/>
          </ac:graphicFrameMkLst>
        </pc:graphicFrameChg>
      </pc:sldChg>
      <pc:sldChg chg="addSp delSp modSp add mod">
        <pc:chgData name="최종국" userId="d7de6b52-f682-43f9-b40e-d6efc43124b2" providerId="ADAL" clId="{D468A4F2-D476-42B1-BCD1-4058C54678A6}" dt="2023-08-21T08:46:04.057" v="21093" actId="20577"/>
        <pc:sldMkLst>
          <pc:docMk/>
          <pc:sldMk cId="3766472903" sldId="4116"/>
        </pc:sldMkLst>
        <pc:spChg chg="add mod">
          <ac:chgData name="최종국" userId="d7de6b52-f682-43f9-b40e-d6efc43124b2" providerId="ADAL" clId="{D468A4F2-D476-42B1-BCD1-4058C54678A6}" dt="2023-08-21T08:44:10.969" v="21081" actId="1076"/>
          <ac:spMkLst>
            <pc:docMk/>
            <pc:sldMk cId="3766472903" sldId="4116"/>
            <ac:spMk id="2" creationId="{9DDB1373-47B2-48D8-A552-8D97803562A8}"/>
          </ac:spMkLst>
        </pc:spChg>
        <pc:spChg chg="del">
          <ac:chgData name="최종국" userId="d7de6b52-f682-43f9-b40e-d6efc43124b2" providerId="ADAL" clId="{D468A4F2-D476-42B1-BCD1-4058C54678A6}" dt="2023-08-21T08:35:13.493" v="20211" actId="478"/>
          <ac:spMkLst>
            <pc:docMk/>
            <pc:sldMk cId="3766472903" sldId="4116"/>
            <ac:spMk id="4" creationId="{C81F99A1-6801-8E1F-DD8F-5519AB17B3D3}"/>
          </ac:spMkLst>
        </pc:spChg>
        <pc:spChg chg="add mod">
          <ac:chgData name="최종국" userId="d7de6b52-f682-43f9-b40e-d6efc43124b2" providerId="ADAL" clId="{D468A4F2-D476-42B1-BCD1-4058C54678A6}" dt="2023-08-21T08:44:10.969" v="21081" actId="1076"/>
          <ac:spMkLst>
            <pc:docMk/>
            <pc:sldMk cId="3766472903" sldId="4116"/>
            <ac:spMk id="5" creationId="{8C98EEC8-F0BF-6E65-A0DE-FA23F44CD097}"/>
          </ac:spMkLst>
        </pc:spChg>
        <pc:graphicFrameChg chg="mod modGraphic">
          <ac:chgData name="최종국" userId="d7de6b52-f682-43f9-b40e-d6efc43124b2" providerId="ADAL" clId="{D468A4F2-D476-42B1-BCD1-4058C54678A6}" dt="2023-08-21T08:46:04.057" v="21093" actId="20577"/>
          <ac:graphicFrameMkLst>
            <pc:docMk/>
            <pc:sldMk cId="3766472903" sldId="4116"/>
            <ac:graphicFrameMk id="3" creationId="{31445A7A-7EF1-6D39-B4FB-E21AC8511C72}"/>
          </ac:graphicFrameMkLst>
        </pc:graphicFrameChg>
      </pc:sldChg>
      <pc:sldChg chg="add">
        <pc:chgData name="최종국" userId="d7de6b52-f682-43f9-b40e-d6efc43124b2" providerId="ADAL" clId="{D468A4F2-D476-42B1-BCD1-4058C54678A6}" dt="2023-08-21T08:54:19.632" v="21094"/>
        <pc:sldMkLst>
          <pc:docMk/>
          <pc:sldMk cId="1416224046" sldId="4117"/>
        </pc:sldMkLst>
      </pc:sldChg>
      <pc:sldMasterChg chg="delSldLayout modSldLayout">
        <pc:chgData name="최종국" userId="d7de6b52-f682-43f9-b40e-d6efc43124b2" providerId="ADAL" clId="{D468A4F2-D476-42B1-BCD1-4058C54678A6}" dt="2023-08-19T05:16:33.095" v="5619" actId="1076"/>
        <pc:sldMasterMkLst>
          <pc:docMk/>
          <pc:sldMasterMk cId="1569653333" sldId="2147483648"/>
        </pc:sldMasterMkLst>
        <pc:sldLayoutChg chg="addSp mod">
          <pc:chgData name="최종국" userId="d7de6b52-f682-43f9-b40e-d6efc43124b2" providerId="ADAL" clId="{D468A4F2-D476-42B1-BCD1-4058C54678A6}" dt="2023-08-19T01:55:32.888" v="3261" actId="22"/>
          <pc:sldLayoutMkLst>
            <pc:docMk/>
            <pc:sldMasterMk cId="1569653333" sldId="2147483648"/>
            <pc:sldLayoutMk cId="99736432" sldId="2147483649"/>
          </pc:sldLayoutMkLst>
          <pc:picChg chg="add">
            <ac:chgData name="최종국" userId="d7de6b52-f682-43f9-b40e-d6efc43124b2" providerId="ADAL" clId="{D468A4F2-D476-42B1-BCD1-4058C54678A6}" dt="2023-08-19T01:55:32.888" v="3261" actId="22"/>
            <ac:picMkLst>
              <pc:docMk/>
              <pc:sldMasterMk cId="1569653333" sldId="2147483648"/>
              <pc:sldLayoutMk cId="99736432" sldId="2147483649"/>
              <ac:picMk id="10" creationId="{F9F9E91D-B899-596D-69FC-D0B619AD8F33}"/>
            </ac:picMkLst>
          </pc:picChg>
        </pc:sldLayoutChg>
        <pc:sldLayoutChg chg="addSp modSp mod">
          <pc:chgData name="최종국" userId="d7de6b52-f682-43f9-b40e-d6efc43124b2" providerId="ADAL" clId="{D468A4F2-D476-42B1-BCD1-4058C54678A6}" dt="2023-08-19T05:16:33.095" v="5619" actId="1076"/>
          <pc:sldLayoutMkLst>
            <pc:docMk/>
            <pc:sldMasterMk cId="1569653333" sldId="2147483648"/>
            <pc:sldLayoutMk cId="567541992" sldId="2147483655"/>
          </pc:sldLayoutMkLst>
          <pc:spChg chg="mod">
            <ac:chgData name="최종국" userId="d7de6b52-f682-43f9-b40e-d6efc43124b2" providerId="ADAL" clId="{D468A4F2-D476-42B1-BCD1-4058C54678A6}" dt="2023-08-19T05:16:33.095" v="5619" actId="1076"/>
            <ac:spMkLst>
              <pc:docMk/>
              <pc:sldMasterMk cId="1569653333" sldId="2147483648"/>
              <pc:sldLayoutMk cId="567541992" sldId="2147483655"/>
              <ac:spMk id="4" creationId="{6AAF4E1E-C23A-1195-EBE0-B663C9F17309}"/>
            </ac:spMkLst>
          </pc:spChg>
          <pc:spChg chg="mod">
            <ac:chgData name="최종국" userId="d7de6b52-f682-43f9-b40e-d6efc43124b2" providerId="ADAL" clId="{D468A4F2-D476-42B1-BCD1-4058C54678A6}" dt="2023-08-19T02:06:30.040" v="3334" actId="207"/>
            <ac:spMkLst>
              <pc:docMk/>
              <pc:sldMasterMk cId="1569653333" sldId="2147483648"/>
              <pc:sldLayoutMk cId="567541992" sldId="2147483655"/>
              <ac:spMk id="6" creationId="{67485048-1BCA-51FD-3C73-EDCFBCAA06C8}"/>
            </ac:spMkLst>
          </pc:spChg>
          <pc:cxnChg chg="add mod">
            <ac:chgData name="최종국" userId="d7de6b52-f682-43f9-b40e-d6efc43124b2" providerId="ADAL" clId="{D468A4F2-D476-42B1-BCD1-4058C54678A6}" dt="2023-08-19T02:02:16.212" v="3332" actId="692"/>
            <ac:cxnSpMkLst>
              <pc:docMk/>
              <pc:sldMasterMk cId="1569653333" sldId="2147483648"/>
              <pc:sldLayoutMk cId="567541992" sldId="2147483655"/>
              <ac:cxnSpMk id="8" creationId="{752FF04C-67A7-CC6F-05AB-141512292F15}"/>
            </ac:cxnSpMkLst>
          </pc:cxnChg>
        </pc:sldLayoutChg>
        <pc:sldLayoutChg chg="modSp mod">
          <pc:chgData name="최종국" userId="d7de6b52-f682-43f9-b40e-d6efc43124b2" providerId="ADAL" clId="{D468A4F2-D476-42B1-BCD1-4058C54678A6}" dt="2023-08-19T05:14:43.756" v="5613" actId="1076"/>
          <pc:sldLayoutMkLst>
            <pc:docMk/>
            <pc:sldMasterMk cId="1569653333" sldId="2147483648"/>
            <pc:sldLayoutMk cId="959177615" sldId="2147483656"/>
          </pc:sldLayoutMkLst>
          <pc:spChg chg="mod">
            <ac:chgData name="최종국" userId="d7de6b52-f682-43f9-b40e-d6efc43124b2" providerId="ADAL" clId="{D468A4F2-D476-42B1-BCD1-4058C54678A6}" dt="2023-08-19T05:14:43.756" v="5613" actId="1076"/>
            <ac:spMkLst>
              <pc:docMk/>
              <pc:sldMasterMk cId="1569653333" sldId="2147483648"/>
              <pc:sldLayoutMk cId="959177615" sldId="2147483656"/>
              <ac:spMk id="7" creationId="{D8520467-C7C0-BF7F-6403-9770883D44FE}"/>
            </ac:spMkLst>
          </pc:spChg>
        </pc:sldLayoutChg>
        <pc:sldLayoutChg chg="delSp del mod">
          <pc:chgData name="최종국" userId="d7de6b52-f682-43f9-b40e-d6efc43124b2" providerId="ADAL" clId="{D468A4F2-D476-42B1-BCD1-4058C54678A6}" dt="2023-08-19T01:56:22.027" v="3266" actId="2696"/>
          <pc:sldLayoutMkLst>
            <pc:docMk/>
            <pc:sldMasterMk cId="1569653333" sldId="2147483648"/>
            <pc:sldLayoutMk cId="2367054021" sldId="2147483660"/>
          </pc:sldLayoutMkLst>
          <pc:picChg chg="del">
            <ac:chgData name="최종국" userId="d7de6b52-f682-43f9-b40e-d6efc43124b2" providerId="ADAL" clId="{D468A4F2-D476-42B1-BCD1-4058C54678A6}" dt="2023-08-19T01:55:41.704" v="3262" actId="478"/>
            <ac:picMkLst>
              <pc:docMk/>
              <pc:sldMasterMk cId="1569653333" sldId="2147483648"/>
              <pc:sldLayoutMk cId="2367054021" sldId="2147483660"/>
              <ac:picMk id="7" creationId="{FB881E09-71EC-7AB2-E5A9-39F956C816B3}"/>
            </ac:picMkLst>
          </pc:picChg>
          <pc:picChg chg="del">
            <ac:chgData name="최종국" userId="d7de6b52-f682-43f9-b40e-d6efc43124b2" providerId="ADAL" clId="{D468A4F2-D476-42B1-BCD1-4058C54678A6}" dt="2023-08-19T01:56:18.468" v="3264" actId="21"/>
            <ac:picMkLst>
              <pc:docMk/>
              <pc:sldMasterMk cId="1569653333" sldId="2147483648"/>
              <pc:sldLayoutMk cId="2367054021" sldId="2147483660"/>
              <ac:picMk id="10" creationId="{F9F9E91D-B899-596D-69FC-D0B619AD8F33}"/>
            </ac:picMkLst>
          </pc:picChg>
          <pc:picChg chg="del">
            <ac:chgData name="최종국" userId="d7de6b52-f682-43f9-b40e-d6efc43124b2" providerId="ADAL" clId="{D468A4F2-D476-42B1-BCD1-4058C54678A6}" dt="2023-08-19T01:55:43.065" v="3263" actId="478"/>
            <ac:picMkLst>
              <pc:docMk/>
              <pc:sldMasterMk cId="1569653333" sldId="2147483648"/>
              <pc:sldLayoutMk cId="2367054021" sldId="2147483660"/>
              <ac:picMk id="14" creationId="{713DA92D-705F-1508-A402-BE9623CBEBED}"/>
            </ac:picMkLst>
          </pc:picChg>
        </pc:sldLayoutChg>
        <pc:sldLayoutChg chg="addSp delSp modSp mod">
          <pc:chgData name="최종국" userId="d7de6b52-f682-43f9-b40e-d6efc43124b2" providerId="ADAL" clId="{D468A4F2-D476-42B1-BCD1-4058C54678A6}" dt="2023-08-19T01:57:59.635" v="3292" actId="1076"/>
          <pc:sldLayoutMkLst>
            <pc:docMk/>
            <pc:sldMasterMk cId="1569653333" sldId="2147483648"/>
            <pc:sldLayoutMk cId="730853064" sldId="2147483661"/>
          </pc:sldLayoutMkLst>
          <pc:spChg chg="del">
            <ac:chgData name="최종국" userId="d7de6b52-f682-43f9-b40e-d6efc43124b2" providerId="ADAL" clId="{D468A4F2-D476-42B1-BCD1-4058C54678A6}" dt="2023-08-19T01:56:26.472" v="3267" actId="478"/>
            <ac:spMkLst>
              <pc:docMk/>
              <pc:sldMasterMk cId="1569653333" sldId="2147483648"/>
              <pc:sldLayoutMk cId="730853064" sldId="2147483661"/>
              <ac:spMk id="2" creationId="{AE768549-67C0-CDA7-66C0-CE2E9080E264}"/>
            </ac:spMkLst>
          </pc:spChg>
          <pc:spChg chg="del">
            <ac:chgData name="최종국" userId="d7de6b52-f682-43f9-b40e-d6efc43124b2" providerId="ADAL" clId="{D468A4F2-D476-42B1-BCD1-4058C54678A6}" dt="2023-08-19T01:56:55.722" v="3269" actId="478"/>
            <ac:spMkLst>
              <pc:docMk/>
              <pc:sldMasterMk cId="1569653333" sldId="2147483648"/>
              <pc:sldLayoutMk cId="730853064" sldId="2147483661"/>
              <ac:spMk id="3" creationId="{155F575D-096D-3A47-46CB-B959E2E6280B}"/>
            </ac:spMkLst>
          </pc:spChg>
          <pc:spChg chg="del">
            <ac:chgData name="최종국" userId="d7de6b52-f682-43f9-b40e-d6efc43124b2" providerId="ADAL" clId="{D468A4F2-D476-42B1-BCD1-4058C54678A6}" dt="2023-08-19T01:56:55.722" v="3269" actId="478"/>
            <ac:spMkLst>
              <pc:docMk/>
              <pc:sldMasterMk cId="1569653333" sldId="2147483648"/>
              <pc:sldLayoutMk cId="730853064" sldId="2147483661"/>
              <ac:spMk id="4" creationId="{7B79C0B0-4D4E-72BA-4D80-682D91768BA0}"/>
            </ac:spMkLst>
          </pc:spChg>
          <pc:spChg chg="del">
            <ac:chgData name="최종국" userId="d7de6b52-f682-43f9-b40e-d6efc43124b2" providerId="ADAL" clId="{D468A4F2-D476-42B1-BCD1-4058C54678A6}" dt="2023-08-19T01:56:55.722" v="3269" actId="478"/>
            <ac:spMkLst>
              <pc:docMk/>
              <pc:sldMasterMk cId="1569653333" sldId="2147483648"/>
              <pc:sldLayoutMk cId="730853064" sldId="2147483661"/>
              <ac:spMk id="5" creationId="{4F7EF9CF-5238-7FD1-CCE0-2F01553F9D4A}"/>
            </ac:spMkLst>
          </pc:spChg>
          <pc:spChg chg="add mod">
            <ac:chgData name="최종국" userId="d7de6b52-f682-43f9-b40e-d6efc43124b2" providerId="ADAL" clId="{D468A4F2-D476-42B1-BCD1-4058C54678A6}" dt="2023-08-19T01:57:44.015" v="3289" actId="14100"/>
            <ac:spMkLst>
              <pc:docMk/>
              <pc:sldMasterMk cId="1569653333" sldId="2147483648"/>
              <pc:sldLayoutMk cId="730853064" sldId="2147483661"/>
              <ac:spMk id="7" creationId="{2BDE8AE7-78AD-C52B-3A3E-B0E813058714}"/>
            </ac:spMkLst>
          </pc:spChg>
          <pc:spChg chg="mod">
            <ac:chgData name="최종국" userId="d7de6b52-f682-43f9-b40e-d6efc43124b2" providerId="ADAL" clId="{D468A4F2-D476-42B1-BCD1-4058C54678A6}" dt="2023-08-19T01:56:43.213" v="3268"/>
            <ac:spMkLst>
              <pc:docMk/>
              <pc:sldMasterMk cId="1569653333" sldId="2147483648"/>
              <pc:sldLayoutMk cId="730853064" sldId="2147483661"/>
              <ac:spMk id="9" creationId="{E66234FD-355E-3286-1364-8DF186B8A2FC}"/>
            </ac:spMkLst>
          </pc:spChg>
          <pc:spChg chg="mod">
            <ac:chgData name="최종국" userId="d7de6b52-f682-43f9-b40e-d6efc43124b2" providerId="ADAL" clId="{D468A4F2-D476-42B1-BCD1-4058C54678A6}" dt="2023-08-19T01:56:43.213" v="3268"/>
            <ac:spMkLst>
              <pc:docMk/>
              <pc:sldMasterMk cId="1569653333" sldId="2147483648"/>
              <pc:sldLayoutMk cId="730853064" sldId="2147483661"/>
              <ac:spMk id="10" creationId="{052C60E4-E3A3-4A04-A341-5A5B72F9CE95}"/>
            </ac:spMkLst>
          </pc:spChg>
          <pc:spChg chg="add mod">
            <ac:chgData name="최종국" userId="d7de6b52-f682-43f9-b40e-d6efc43124b2" providerId="ADAL" clId="{D468A4F2-D476-42B1-BCD1-4058C54678A6}" dt="2023-08-19T01:57:59.635" v="3292" actId="1076"/>
            <ac:spMkLst>
              <pc:docMk/>
              <pc:sldMasterMk cId="1569653333" sldId="2147483648"/>
              <pc:sldLayoutMk cId="730853064" sldId="2147483661"/>
              <ac:spMk id="11" creationId="{1030C164-E86F-2F99-F3CB-5A8446A0EDA5}"/>
            </ac:spMkLst>
          </pc:spChg>
          <pc:spChg chg="add mod">
            <ac:chgData name="최종국" userId="d7de6b52-f682-43f9-b40e-d6efc43124b2" providerId="ADAL" clId="{D468A4F2-D476-42B1-BCD1-4058C54678A6}" dt="2023-08-19T01:57:55.369" v="3291" actId="1076"/>
            <ac:spMkLst>
              <pc:docMk/>
              <pc:sldMasterMk cId="1569653333" sldId="2147483648"/>
              <pc:sldLayoutMk cId="730853064" sldId="2147483661"/>
              <ac:spMk id="12" creationId="{69B3F7D4-4A81-39CE-F557-A1B05257C3E2}"/>
            </ac:spMkLst>
          </pc:spChg>
          <pc:grpChg chg="add mod">
            <ac:chgData name="최종국" userId="d7de6b52-f682-43f9-b40e-d6efc43124b2" providerId="ADAL" clId="{D468A4F2-D476-42B1-BCD1-4058C54678A6}" dt="2023-08-19T01:57:25.598" v="3274" actId="14100"/>
            <ac:grpSpMkLst>
              <pc:docMk/>
              <pc:sldMasterMk cId="1569653333" sldId="2147483648"/>
              <pc:sldLayoutMk cId="730853064" sldId="2147483661"/>
              <ac:grpSpMk id="8" creationId="{F58117D9-2EBB-143B-BF9D-33D85EF67AB5}"/>
            </ac:grpSpMkLst>
          </pc:grpChg>
          <pc:picChg chg="add mod ord">
            <ac:chgData name="최종국" userId="d7de6b52-f682-43f9-b40e-d6efc43124b2" providerId="ADAL" clId="{D468A4F2-D476-42B1-BCD1-4058C54678A6}" dt="2023-08-19T01:57:35.646" v="3288" actId="1037"/>
            <ac:picMkLst>
              <pc:docMk/>
              <pc:sldMasterMk cId="1569653333" sldId="2147483648"/>
              <pc:sldLayoutMk cId="730853064" sldId="2147483661"/>
              <ac:picMk id="6" creationId="{F6D3F296-AC8F-E19F-D632-652EB98D0672}"/>
            </ac:picMkLst>
          </pc:picChg>
        </pc:sldLayoutChg>
        <pc:sldLayoutChg chg="del">
          <pc:chgData name="최종국" userId="d7de6b52-f682-43f9-b40e-d6efc43124b2" providerId="ADAL" clId="{D468A4F2-D476-42B1-BCD1-4058C54678A6}" dt="2023-08-19T05:15:44.931" v="5617" actId="2696"/>
          <pc:sldLayoutMkLst>
            <pc:docMk/>
            <pc:sldMasterMk cId="1569653333" sldId="2147483648"/>
            <pc:sldLayoutMk cId="318474121" sldId="2147483662"/>
          </pc:sldLayoutMkLst>
        </pc:sldLayoutChg>
        <pc:sldLayoutChg chg="del">
          <pc:chgData name="최종국" userId="d7de6b52-f682-43f9-b40e-d6efc43124b2" providerId="ADAL" clId="{D468A4F2-D476-42B1-BCD1-4058C54678A6}" dt="2023-08-19T02:12:42.309" v="3375" actId="2696"/>
          <pc:sldLayoutMkLst>
            <pc:docMk/>
            <pc:sldMasterMk cId="1569653333" sldId="2147483648"/>
            <pc:sldLayoutMk cId="2066737296" sldId="2147483662"/>
          </pc:sldLayoutMkLst>
        </pc:sldLayoutChg>
        <pc:sldLayoutChg chg="del">
          <pc:chgData name="최종국" userId="d7de6b52-f682-43f9-b40e-d6efc43124b2" providerId="ADAL" clId="{D468A4F2-D476-42B1-BCD1-4058C54678A6}" dt="2023-08-19T05:15:46.031" v="5618" actId="2696"/>
          <pc:sldLayoutMkLst>
            <pc:docMk/>
            <pc:sldMasterMk cId="1569653333" sldId="2147483648"/>
            <pc:sldLayoutMk cId="1065122383" sldId="2147483663"/>
          </pc:sldLayoutMkLst>
        </pc:sldLayoutChg>
      </pc:sldMasterChg>
    </pc:docChg>
  </pc:docChgLst>
  <pc:docChgLst>
    <pc:chgData name="최종국" userId="d7de6b52-f682-43f9-b40e-d6efc43124b2" providerId="ADAL" clId="{550360C7-0703-41D9-9D4A-CBCB2928A1A5}"/>
    <pc:docChg chg="custSel addSld delSld modSld sldOrd delSection modSection">
      <pc:chgData name="최종국" userId="d7de6b52-f682-43f9-b40e-d6efc43124b2" providerId="ADAL" clId="{550360C7-0703-41D9-9D4A-CBCB2928A1A5}" dt="2023-08-30T06:11:57.314" v="1177" actId="1076"/>
      <pc:docMkLst>
        <pc:docMk/>
      </pc:docMkLst>
      <pc:sldChg chg="modSp mod">
        <pc:chgData name="최종국" userId="d7de6b52-f682-43f9-b40e-d6efc43124b2" providerId="ADAL" clId="{550360C7-0703-41D9-9D4A-CBCB2928A1A5}" dt="2023-08-26T00:47:53.845" v="13" actId="20577"/>
        <pc:sldMkLst>
          <pc:docMk/>
          <pc:sldMk cId="3786449296" sldId="256"/>
        </pc:sldMkLst>
        <pc:spChg chg="mod">
          <ac:chgData name="최종국" userId="d7de6b52-f682-43f9-b40e-d6efc43124b2" providerId="ADAL" clId="{550360C7-0703-41D9-9D4A-CBCB2928A1A5}" dt="2023-08-26T00:47:53.845" v="13" actId="20577"/>
          <ac:spMkLst>
            <pc:docMk/>
            <pc:sldMk cId="3786449296" sldId="256"/>
            <ac:spMk id="2" creationId="{8567288F-5F09-A351-B520-DDE3AEF5C864}"/>
          </ac:spMkLst>
        </pc:spChg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2797542880" sldId="277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948277855" sldId="280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806031268" sldId="282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1523332860" sldId="283"/>
        </pc:sldMkLst>
      </pc:sldChg>
      <pc:sldChg chg="addSp delSp modSp mod">
        <pc:chgData name="최종국" userId="d7de6b52-f682-43f9-b40e-d6efc43124b2" providerId="ADAL" clId="{550360C7-0703-41D9-9D4A-CBCB2928A1A5}" dt="2023-08-30T06:05:11.672" v="1047" actId="21"/>
        <pc:sldMkLst>
          <pc:docMk/>
          <pc:sldMk cId="2473950908" sldId="284"/>
        </pc:sldMkLst>
        <pc:spChg chg="del">
          <ac:chgData name="최종국" userId="d7de6b52-f682-43f9-b40e-d6efc43124b2" providerId="ADAL" clId="{550360C7-0703-41D9-9D4A-CBCB2928A1A5}" dt="2023-08-26T00:49:50.624" v="81" actId="478"/>
          <ac:spMkLst>
            <pc:docMk/>
            <pc:sldMk cId="2473950908" sldId="284"/>
            <ac:spMk id="3" creationId="{1D3D5803-5620-B636-53DB-D0AFF620B3B9}"/>
          </ac:spMkLst>
        </pc:spChg>
        <pc:spChg chg="add del mod">
          <ac:chgData name="최종국" userId="d7de6b52-f682-43f9-b40e-d6efc43124b2" providerId="ADAL" clId="{550360C7-0703-41D9-9D4A-CBCB2928A1A5}" dt="2023-08-30T06:05:11.672" v="1047" actId="21"/>
          <ac:spMkLst>
            <pc:docMk/>
            <pc:sldMk cId="2473950908" sldId="284"/>
            <ac:spMk id="3" creationId="{47C84F5B-85AB-5D5A-5439-3A1EEFC97003}"/>
          </ac:spMkLst>
        </pc:spChg>
        <pc:spChg chg="del">
          <ac:chgData name="최종국" userId="d7de6b52-f682-43f9-b40e-d6efc43124b2" providerId="ADAL" clId="{550360C7-0703-41D9-9D4A-CBCB2928A1A5}" dt="2023-08-26T00:48:44.562" v="22" actId="478"/>
          <ac:spMkLst>
            <pc:docMk/>
            <pc:sldMk cId="2473950908" sldId="284"/>
            <ac:spMk id="4" creationId="{4E1E50AC-480E-A8BC-3012-A60461CFCE2F}"/>
          </ac:spMkLst>
        </pc:spChg>
        <pc:spChg chg="mod">
          <ac:chgData name="최종국" userId="d7de6b52-f682-43f9-b40e-d6efc43124b2" providerId="ADAL" clId="{550360C7-0703-41D9-9D4A-CBCB2928A1A5}" dt="2023-08-26T00:49:04.496" v="54" actId="20577"/>
          <ac:spMkLst>
            <pc:docMk/>
            <pc:sldMk cId="2473950908" sldId="284"/>
            <ac:spMk id="5" creationId="{B03C2138-2F4C-C5B2-C2C5-6071A78956B9}"/>
          </ac:spMkLst>
        </pc:spChg>
        <pc:spChg chg="mod">
          <ac:chgData name="최종국" userId="d7de6b52-f682-43f9-b40e-d6efc43124b2" providerId="ADAL" clId="{550360C7-0703-41D9-9D4A-CBCB2928A1A5}" dt="2023-08-26T00:49:17.097" v="74" actId="20577"/>
          <ac:spMkLst>
            <pc:docMk/>
            <pc:sldMk cId="2473950908" sldId="284"/>
            <ac:spMk id="6" creationId="{264CEFF5-874A-C9B5-31B4-E7E2329FE695}"/>
          </ac:spMkLst>
        </pc:spChg>
        <pc:spChg chg="del">
          <ac:chgData name="최종국" userId="d7de6b52-f682-43f9-b40e-d6efc43124b2" providerId="ADAL" clId="{550360C7-0703-41D9-9D4A-CBCB2928A1A5}" dt="2023-08-26T00:48:44.562" v="22" actId="478"/>
          <ac:spMkLst>
            <pc:docMk/>
            <pc:sldMk cId="2473950908" sldId="284"/>
            <ac:spMk id="14" creationId="{B96796D5-5600-47E2-D609-D1BC921685C9}"/>
          </ac:spMkLst>
        </pc:spChg>
        <pc:spChg chg="mod">
          <ac:chgData name="최종국" userId="d7de6b52-f682-43f9-b40e-d6efc43124b2" providerId="ADAL" clId="{550360C7-0703-41D9-9D4A-CBCB2928A1A5}" dt="2023-08-26T00:52:03.366" v="92" actId="20577"/>
          <ac:spMkLst>
            <pc:docMk/>
            <pc:sldMk cId="2473950908" sldId="284"/>
            <ac:spMk id="28" creationId="{111D286F-9880-E9DE-8440-389C588C849C}"/>
          </ac:spMkLst>
        </pc:spChg>
        <pc:spChg chg="del">
          <ac:chgData name="최종국" userId="d7de6b52-f682-43f9-b40e-d6efc43124b2" providerId="ADAL" clId="{550360C7-0703-41D9-9D4A-CBCB2928A1A5}" dt="2023-08-26T00:49:50.624" v="81" actId="478"/>
          <ac:spMkLst>
            <pc:docMk/>
            <pc:sldMk cId="2473950908" sldId="284"/>
            <ac:spMk id="32" creationId="{15385BE3-082F-D9D9-27DF-8616333613DA}"/>
          </ac:spMkLst>
        </pc:spChg>
        <pc:spChg chg="del">
          <ac:chgData name="최종국" userId="d7de6b52-f682-43f9-b40e-d6efc43124b2" providerId="ADAL" clId="{550360C7-0703-41D9-9D4A-CBCB2928A1A5}" dt="2023-08-26T00:49:50.624" v="81" actId="478"/>
          <ac:spMkLst>
            <pc:docMk/>
            <pc:sldMk cId="2473950908" sldId="284"/>
            <ac:spMk id="33" creationId="{4153EE4C-1696-E152-3501-8F37501639C4}"/>
          </ac:spMkLst>
        </pc:spChg>
        <pc:spChg chg="del">
          <ac:chgData name="최종국" userId="d7de6b52-f682-43f9-b40e-d6efc43124b2" providerId="ADAL" clId="{550360C7-0703-41D9-9D4A-CBCB2928A1A5}" dt="2023-08-26T00:49:50.624" v="81" actId="478"/>
          <ac:spMkLst>
            <pc:docMk/>
            <pc:sldMk cId="2473950908" sldId="284"/>
            <ac:spMk id="34" creationId="{37198AD1-6DBF-750E-07C7-BB92F4865ECC}"/>
          </ac:spMkLst>
        </pc:spChg>
        <pc:spChg chg="del">
          <ac:chgData name="최종국" userId="d7de6b52-f682-43f9-b40e-d6efc43124b2" providerId="ADAL" clId="{550360C7-0703-41D9-9D4A-CBCB2928A1A5}" dt="2023-08-26T00:48:44.562" v="22" actId="478"/>
          <ac:spMkLst>
            <pc:docMk/>
            <pc:sldMk cId="2473950908" sldId="284"/>
            <ac:spMk id="35" creationId="{C67B3888-E242-07F8-0245-FF2E6D951783}"/>
          </ac:spMkLst>
        </pc:spChg>
        <pc:spChg chg="del">
          <ac:chgData name="최종국" userId="d7de6b52-f682-43f9-b40e-d6efc43124b2" providerId="ADAL" clId="{550360C7-0703-41D9-9D4A-CBCB2928A1A5}" dt="2023-08-26T00:48:44.562" v="22" actId="478"/>
          <ac:spMkLst>
            <pc:docMk/>
            <pc:sldMk cId="2473950908" sldId="284"/>
            <ac:spMk id="36" creationId="{40A082FC-D61C-9E1C-72F4-4C756A0D8642}"/>
          </ac:spMkLst>
        </pc:spChg>
        <pc:picChg chg="add mod">
          <ac:chgData name="최종국" userId="d7de6b52-f682-43f9-b40e-d6efc43124b2" providerId="ADAL" clId="{550360C7-0703-41D9-9D4A-CBCB2928A1A5}" dt="2023-08-26T00:48:48.950" v="25" actId="1076"/>
          <ac:picMkLst>
            <pc:docMk/>
            <pc:sldMk cId="2473950908" sldId="284"/>
            <ac:picMk id="7" creationId="{79D2ACEA-9C41-FF8C-61E9-0D4F6591775E}"/>
          </ac:picMkLst>
        </pc:picChg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1097743893" sldId="285"/>
        </pc:sldMkLst>
      </pc:sldChg>
      <pc:sldChg chg="addSp delSp modSp add mod">
        <pc:chgData name="최종국" userId="d7de6b52-f682-43f9-b40e-d6efc43124b2" providerId="ADAL" clId="{550360C7-0703-41D9-9D4A-CBCB2928A1A5}" dt="2023-08-26T01:24:40.167" v="237" actId="20577"/>
        <pc:sldMkLst>
          <pc:docMk/>
          <pc:sldMk cId="1289767000" sldId="285"/>
        </pc:sldMkLst>
        <pc:spChg chg="add mod">
          <ac:chgData name="최종국" userId="d7de6b52-f682-43f9-b40e-d6efc43124b2" providerId="ADAL" clId="{550360C7-0703-41D9-9D4A-CBCB2928A1A5}" dt="2023-08-26T01:13:28.621" v="164" actId="1076"/>
          <ac:spMkLst>
            <pc:docMk/>
            <pc:sldMk cId="1289767000" sldId="285"/>
            <ac:spMk id="2" creationId="{E1592651-72E1-82D1-82FA-48F3184F67C0}"/>
          </ac:spMkLst>
        </pc:spChg>
        <pc:spChg chg="mod">
          <ac:chgData name="최종국" userId="d7de6b52-f682-43f9-b40e-d6efc43124b2" providerId="ADAL" clId="{550360C7-0703-41D9-9D4A-CBCB2928A1A5}" dt="2023-08-26T01:24:40.167" v="237" actId="20577"/>
          <ac:spMkLst>
            <pc:docMk/>
            <pc:sldMk cId="1289767000" sldId="285"/>
            <ac:spMk id="5" creationId="{B03C2138-2F4C-C5B2-C2C5-6071A78956B9}"/>
          </ac:spMkLst>
        </pc:spChg>
        <pc:spChg chg="del">
          <ac:chgData name="최종국" userId="d7de6b52-f682-43f9-b40e-d6efc43124b2" providerId="ADAL" clId="{550360C7-0703-41D9-9D4A-CBCB2928A1A5}" dt="2023-08-26T00:54:14.517" v="94" actId="478"/>
          <ac:spMkLst>
            <pc:docMk/>
            <pc:sldMk cId="1289767000" sldId="285"/>
            <ac:spMk id="28" creationId="{111D286F-9880-E9DE-8440-389C588C849C}"/>
          </ac:spMkLst>
        </pc:spChg>
        <pc:picChg chg="add mod">
          <ac:chgData name="최종국" userId="d7de6b52-f682-43f9-b40e-d6efc43124b2" providerId="ADAL" clId="{550360C7-0703-41D9-9D4A-CBCB2928A1A5}" dt="2023-08-26T01:13:31.325" v="175" actId="1035"/>
          <ac:picMkLst>
            <pc:docMk/>
            <pc:sldMk cId="1289767000" sldId="285"/>
            <ac:picMk id="4" creationId="{AE75770A-0DEF-AEDD-F3B8-FB01F83DD14D}"/>
          </ac:picMkLst>
        </pc:picChg>
        <pc:picChg chg="del">
          <ac:chgData name="최종국" userId="d7de6b52-f682-43f9-b40e-d6efc43124b2" providerId="ADAL" clId="{550360C7-0703-41D9-9D4A-CBCB2928A1A5}" dt="2023-08-26T00:54:14.517" v="94" actId="478"/>
          <ac:picMkLst>
            <pc:docMk/>
            <pc:sldMk cId="1289767000" sldId="285"/>
            <ac:picMk id="7" creationId="{79D2ACEA-9C41-FF8C-61E9-0D4F6591775E}"/>
          </ac:picMkLst>
        </pc:picChg>
      </pc:sldChg>
      <pc:sldChg chg="modSp add mod ord">
        <pc:chgData name="최종국" userId="d7de6b52-f682-43f9-b40e-d6efc43124b2" providerId="ADAL" clId="{550360C7-0703-41D9-9D4A-CBCB2928A1A5}" dt="2023-08-30T04:24:22.117" v="974"/>
        <pc:sldMkLst>
          <pc:docMk/>
          <pc:sldMk cId="2599853895" sldId="286"/>
        </pc:sldMkLst>
        <pc:spChg chg="mod">
          <ac:chgData name="최종국" userId="d7de6b52-f682-43f9-b40e-d6efc43124b2" providerId="ADAL" clId="{550360C7-0703-41D9-9D4A-CBCB2928A1A5}" dt="2023-08-30T03:53:35.325" v="972" actId="255"/>
          <ac:spMkLst>
            <pc:docMk/>
            <pc:sldMk cId="2599853895" sldId="286"/>
            <ac:spMk id="2" creationId="{E1592651-72E1-82D1-82FA-48F3184F67C0}"/>
          </ac:spMkLst>
        </pc:spChg>
        <pc:spChg chg="mod">
          <ac:chgData name="최종국" userId="d7de6b52-f682-43f9-b40e-d6efc43124b2" providerId="ADAL" clId="{550360C7-0703-41D9-9D4A-CBCB2928A1A5}" dt="2023-08-30T03:51:04.091" v="967" actId="20577"/>
          <ac:spMkLst>
            <pc:docMk/>
            <pc:sldMk cId="2599853895" sldId="286"/>
            <ac:spMk id="5" creationId="{B03C2138-2F4C-C5B2-C2C5-6071A78956B9}"/>
          </ac:spMkLst>
        </pc:spChg>
      </pc:sldChg>
      <pc:sldChg chg="addSp delSp modSp add mod">
        <pc:chgData name="최종국" userId="d7de6b52-f682-43f9-b40e-d6efc43124b2" providerId="ADAL" clId="{550360C7-0703-41D9-9D4A-CBCB2928A1A5}" dt="2023-08-26T01:24:19.001" v="209" actId="20577"/>
        <pc:sldMkLst>
          <pc:docMk/>
          <pc:sldMk cId="3054532902" sldId="287"/>
        </pc:sldMkLst>
        <pc:spChg chg="mod">
          <ac:chgData name="최종국" userId="d7de6b52-f682-43f9-b40e-d6efc43124b2" providerId="ADAL" clId="{550360C7-0703-41D9-9D4A-CBCB2928A1A5}" dt="2023-08-26T01:21:42.370" v="178"/>
          <ac:spMkLst>
            <pc:docMk/>
            <pc:sldMk cId="3054532902" sldId="287"/>
            <ac:spMk id="2" creationId="{E1592651-72E1-82D1-82FA-48F3184F67C0}"/>
          </ac:spMkLst>
        </pc:spChg>
        <pc:spChg chg="mod">
          <ac:chgData name="최종국" userId="d7de6b52-f682-43f9-b40e-d6efc43124b2" providerId="ADAL" clId="{550360C7-0703-41D9-9D4A-CBCB2928A1A5}" dt="2023-08-26T01:24:19.001" v="209" actId="20577"/>
          <ac:spMkLst>
            <pc:docMk/>
            <pc:sldMk cId="3054532902" sldId="287"/>
            <ac:spMk id="5" creationId="{B03C2138-2F4C-C5B2-C2C5-6071A78956B9}"/>
          </ac:spMkLst>
        </pc:spChg>
        <pc:picChg chg="del">
          <ac:chgData name="최종국" userId="d7de6b52-f682-43f9-b40e-d6efc43124b2" providerId="ADAL" clId="{550360C7-0703-41D9-9D4A-CBCB2928A1A5}" dt="2023-08-26T01:21:35.753" v="177" actId="478"/>
          <ac:picMkLst>
            <pc:docMk/>
            <pc:sldMk cId="3054532902" sldId="287"/>
            <ac:picMk id="4" creationId="{AE75770A-0DEF-AEDD-F3B8-FB01F83DD14D}"/>
          </ac:picMkLst>
        </pc:picChg>
        <pc:picChg chg="add mod">
          <ac:chgData name="최종국" userId="d7de6b52-f682-43f9-b40e-d6efc43124b2" providerId="ADAL" clId="{550360C7-0703-41D9-9D4A-CBCB2928A1A5}" dt="2023-08-26T01:23:55.100" v="180" actId="1076"/>
          <ac:picMkLst>
            <pc:docMk/>
            <pc:sldMk cId="3054532902" sldId="287"/>
            <ac:picMk id="7" creationId="{BC2ED8D7-82D5-D508-3174-3DFF336F6505}"/>
          </ac:picMkLst>
        </pc:picChg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4288686738" sldId="287"/>
        </pc:sldMkLst>
      </pc:sldChg>
      <pc:sldChg chg="addSp delSp modSp add mod">
        <pc:chgData name="최종국" userId="d7de6b52-f682-43f9-b40e-d6efc43124b2" providerId="ADAL" clId="{550360C7-0703-41D9-9D4A-CBCB2928A1A5}" dt="2023-08-26T01:31:58.388" v="275" actId="20577"/>
        <pc:sldMkLst>
          <pc:docMk/>
          <pc:sldMk cId="1037464400" sldId="288"/>
        </pc:sldMkLst>
        <pc:spChg chg="del">
          <ac:chgData name="최종국" userId="d7de6b52-f682-43f9-b40e-d6efc43124b2" providerId="ADAL" clId="{550360C7-0703-41D9-9D4A-CBCB2928A1A5}" dt="2023-08-26T01:31:37.312" v="241" actId="478"/>
          <ac:spMkLst>
            <pc:docMk/>
            <pc:sldMk cId="1037464400" sldId="288"/>
            <ac:spMk id="2" creationId="{E1592651-72E1-82D1-82FA-48F3184F67C0}"/>
          </ac:spMkLst>
        </pc:spChg>
        <pc:spChg chg="mod">
          <ac:chgData name="최종국" userId="d7de6b52-f682-43f9-b40e-d6efc43124b2" providerId="ADAL" clId="{550360C7-0703-41D9-9D4A-CBCB2928A1A5}" dt="2023-08-26T01:31:58.388" v="275" actId="20577"/>
          <ac:spMkLst>
            <pc:docMk/>
            <pc:sldMk cId="1037464400" sldId="288"/>
            <ac:spMk id="5" creationId="{B03C2138-2F4C-C5B2-C2C5-6071A78956B9}"/>
          </ac:spMkLst>
        </pc:spChg>
        <pc:picChg chg="add mod">
          <ac:chgData name="최종국" userId="d7de6b52-f682-43f9-b40e-d6efc43124b2" providerId="ADAL" clId="{550360C7-0703-41D9-9D4A-CBCB2928A1A5}" dt="2023-08-26T01:31:42.315" v="244" actId="1076"/>
          <ac:picMkLst>
            <pc:docMk/>
            <pc:sldMk cId="1037464400" sldId="288"/>
            <ac:picMk id="4" creationId="{DEC30212-4804-5461-E491-2530E583D80A}"/>
          </ac:picMkLst>
        </pc:picChg>
        <pc:picChg chg="del">
          <ac:chgData name="최종국" userId="d7de6b52-f682-43f9-b40e-d6efc43124b2" providerId="ADAL" clId="{550360C7-0703-41D9-9D4A-CBCB2928A1A5}" dt="2023-08-26T01:31:05.298" v="239" actId="478"/>
          <ac:picMkLst>
            <pc:docMk/>
            <pc:sldMk cId="1037464400" sldId="288"/>
            <ac:picMk id="7" creationId="{BC2ED8D7-82D5-D508-3174-3DFF336F6505}"/>
          </ac:picMkLst>
        </pc:picChg>
        <pc:picChg chg="add mod">
          <ac:chgData name="최종국" userId="d7de6b52-f682-43f9-b40e-d6efc43124b2" providerId="ADAL" clId="{550360C7-0703-41D9-9D4A-CBCB2928A1A5}" dt="2023-08-26T01:31:40.082" v="243" actId="1076"/>
          <ac:picMkLst>
            <pc:docMk/>
            <pc:sldMk cId="1037464400" sldId="288"/>
            <ac:picMk id="9" creationId="{533D0206-5DBF-3398-6BF7-D29EE5F314B7}"/>
          </ac:picMkLst>
        </pc:picChg>
      </pc:sldChg>
      <pc:sldChg chg="addSp delSp modSp add mod">
        <pc:chgData name="최종국" userId="d7de6b52-f682-43f9-b40e-d6efc43124b2" providerId="ADAL" clId="{550360C7-0703-41D9-9D4A-CBCB2928A1A5}" dt="2023-08-26T01:40:54.260" v="301" actId="20577"/>
        <pc:sldMkLst>
          <pc:docMk/>
          <pc:sldMk cId="2618895810" sldId="289"/>
        </pc:sldMkLst>
        <pc:spChg chg="mod">
          <ac:chgData name="최종국" userId="d7de6b52-f682-43f9-b40e-d6efc43124b2" providerId="ADAL" clId="{550360C7-0703-41D9-9D4A-CBCB2928A1A5}" dt="2023-08-26T01:40:54.260" v="301" actId="20577"/>
          <ac:spMkLst>
            <pc:docMk/>
            <pc:sldMk cId="2618895810" sldId="289"/>
            <ac:spMk id="5" creationId="{B03C2138-2F4C-C5B2-C2C5-6071A78956B9}"/>
          </ac:spMkLst>
        </pc:spChg>
        <pc:picChg chg="add mod">
          <ac:chgData name="최종국" userId="d7de6b52-f682-43f9-b40e-d6efc43124b2" providerId="ADAL" clId="{550360C7-0703-41D9-9D4A-CBCB2928A1A5}" dt="2023-08-26T01:40:34.922" v="279" actId="1076"/>
          <ac:picMkLst>
            <pc:docMk/>
            <pc:sldMk cId="2618895810" sldId="289"/>
            <ac:picMk id="3" creationId="{CDA799D5-7925-DBBC-DBE9-7DBD9653CAD9}"/>
          </ac:picMkLst>
        </pc:picChg>
        <pc:picChg chg="del">
          <ac:chgData name="최종국" userId="d7de6b52-f682-43f9-b40e-d6efc43124b2" providerId="ADAL" clId="{550360C7-0703-41D9-9D4A-CBCB2928A1A5}" dt="2023-08-26T01:40:24.543" v="277" actId="478"/>
          <ac:picMkLst>
            <pc:docMk/>
            <pc:sldMk cId="2618895810" sldId="289"/>
            <ac:picMk id="4" creationId="{DEC30212-4804-5461-E491-2530E583D80A}"/>
          </ac:picMkLst>
        </pc:picChg>
      </pc:sldChg>
      <pc:sldChg chg="addSp delSp modSp add mod">
        <pc:chgData name="최종국" userId="d7de6b52-f682-43f9-b40e-d6efc43124b2" providerId="ADAL" clId="{550360C7-0703-41D9-9D4A-CBCB2928A1A5}" dt="2023-08-26T05:32:27.244" v="309" actId="1076"/>
        <pc:sldMkLst>
          <pc:docMk/>
          <pc:sldMk cId="107058105" sldId="290"/>
        </pc:sldMkLst>
        <pc:spChg chg="mod">
          <ac:chgData name="최종국" userId="d7de6b52-f682-43f9-b40e-d6efc43124b2" providerId="ADAL" clId="{550360C7-0703-41D9-9D4A-CBCB2928A1A5}" dt="2023-08-26T01:40:49.554" v="293" actId="20577"/>
          <ac:spMkLst>
            <pc:docMk/>
            <pc:sldMk cId="107058105" sldId="290"/>
            <ac:spMk id="5" creationId="{B03C2138-2F4C-C5B2-C2C5-6071A78956B9}"/>
          </ac:spMkLst>
        </pc:spChg>
        <pc:picChg chg="add del mod">
          <ac:chgData name="최종국" userId="d7de6b52-f682-43f9-b40e-d6efc43124b2" providerId="ADAL" clId="{550360C7-0703-41D9-9D4A-CBCB2928A1A5}" dt="2023-08-26T05:32:11.280" v="306" actId="478"/>
          <ac:picMkLst>
            <pc:docMk/>
            <pc:sldMk cId="107058105" sldId="290"/>
            <ac:picMk id="3" creationId="{72EBB267-09E1-20DF-E5BC-D2AF1E981542}"/>
          </ac:picMkLst>
        </pc:picChg>
        <pc:picChg chg="del">
          <ac:chgData name="최종국" userId="d7de6b52-f682-43f9-b40e-d6efc43124b2" providerId="ADAL" clId="{550360C7-0703-41D9-9D4A-CBCB2928A1A5}" dt="2023-08-26T01:40:42.129" v="281" actId="478"/>
          <ac:picMkLst>
            <pc:docMk/>
            <pc:sldMk cId="107058105" sldId="290"/>
            <ac:picMk id="4" creationId="{DEC30212-4804-5461-E491-2530E583D80A}"/>
          </ac:picMkLst>
        </pc:picChg>
        <pc:picChg chg="add mod">
          <ac:chgData name="최종국" userId="d7de6b52-f682-43f9-b40e-d6efc43124b2" providerId="ADAL" clId="{550360C7-0703-41D9-9D4A-CBCB2928A1A5}" dt="2023-08-26T05:32:27.244" v="309" actId="1076"/>
          <ac:picMkLst>
            <pc:docMk/>
            <pc:sldMk cId="107058105" sldId="290"/>
            <ac:picMk id="7" creationId="{24EA0824-7270-9B99-BA90-F607DC0A4CAC}"/>
          </ac:picMkLst>
        </pc:picChg>
      </pc:sldChg>
      <pc:sldChg chg="add">
        <pc:chgData name="최종국" userId="d7de6b52-f682-43f9-b40e-d6efc43124b2" providerId="ADAL" clId="{550360C7-0703-41D9-9D4A-CBCB2928A1A5}" dt="2023-08-26T05:32:09.024" v="305"/>
        <pc:sldMkLst>
          <pc:docMk/>
          <pc:sldMk cId="2183737308" sldId="291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1941242434" sldId="292"/>
        </pc:sldMkLst>
      </pc:sldChg>
      <pc:sldChg chg="addSp delSp modSp add mod">
        <pc:chgData name="최종국" userId="d7de6b52-f682-43f9-b40e-d6efc43124b2" providerId="ADAL" clId="{550360C7-0703-41D9-9D4A-CBCB2928A1A5}" dt="2023-08-26T08:05:01.016" v="338" actId="478"/>
        <pc:sldMkLst>
          <pc:docMk/>
          <pc:sldMk cId="3520573144" sldId="292"/>
        </pc:sldMkLst>
        <pc:spChg chg="mod">
          <ac:chgData name="최종국" userId="d7de6b52-f682-43f9-b40e-d6efc43124b2" providerId="ADAL" clId="{550360C7-0703-41D9-9D4A-CBCB2928A1A5}" dt="2023-08-26T07:07:22.988" v="318" actId="20577"/>
          <ac:spMkLst>
            <pc:docMk/>
            <pc:sldMk cId="3520573144" sldId="292"/>
            <ac:spMk id="5" creationId="{B03C2138-2F4C-C5B2-C2C5-6071A78956B9}"/>
          </ac:spMkLst>
        </pc:spChg>
        <pc:spChg chg="add mod">
          <ac:chgData name="최종국" userId="d7de6b52-f682-43f9-b40e-d6efc43124b2" providerId="ADAL" clId="{550360C7-0703-41D9-9D4A-CBCB2928A1A5}" dt="2023-08-26T07:10:08.053" v="329" actId="1076"/>
          <ac:spMkLst>
            <pc:docMk/>
            <pc:sldMk cId="3520573144" sldId="292"/>
            <ac:spMk id="8" creationId="{11231E85-EF6B-38E8-00C4-B7B61A0A68B7}"/>
          </ac:spMkLst>
        </pc:spChg>
        <pc:spChg chg="add del">
          <ac:chgData name="최종국" userId="d7de6b52-f682-43f9-b40e-d6efc43124b2" providerId="ADAL" clId="{550360C7-0703-41D9-9D4A-CBCB2928A1A5}" dt="2023-08-26T08:05:01.016" v="338" actId="478"/>
          <ac:spMkLst>
            <pc:docMk/>
            <pc:sldMk cId="3520573144" sldId="292"/>
            <ac:spMk id="15" creationId="{E15D4FA1-0DE7-C2AB-6B80-0928F24DAF24}"/>
          </ac:spMkLst>
        </pc:spChg>
        <pc:picChg chg="del">
          <ac:chgData name="최종국" userId="d7de6b52-f682-43f9-b40e-d6efc43124b2" providerId="ADAL" clId="{550360C7-0703-41D9-9D4A-CBCB2928A1A5}" dt="2023-08-26T07:07:25.370" v="319" actId="478"/>
          <ac:picMkLst>
            <pc:docMk/>
            <pc:sldMk cId="3520573144" sldId="292"/>
            <ac:picMk id="3" creationId="{72EBB267-09E1-20DF-E5BC-D2AF1E981542}"/>
          </ac:picMkLst>
        </pc:picChg>
        <pc:picChg chg="add mod">
          <ac:chgData name="최종국" userId="d7de6b52-f682-43f9-b40e-d6efc43124b2" providerId="ADAL" clId="{550360C7-0703-41D9-9D4A-CBCB2928A1A5}" dt="2023-08-26T07:10:05.138" v="328" actId="1076"/>
          <ac:picMkLst>
            <pc:docMk/>
            <pc:sldMk cId="3520573144" sldId="292"/>
            <ac:picMk id="4" creationId="{82E18D13-2641-E03A-773F-47FA7E750FC4}"/>
          </ac:picMkLst>
        </pc:picChg>
        <pc:picChg chg="del">
          <ac:chgData name="최종국" userId="d7de6b52-f682-43f9-b40e-d6efc43124b2" providerId="ADAL" clId="{550360C7-0703-41D9-9D4A-CBCB2928A1A5}" dt="2023-08-26T07:07:25.370" v="319" actId="478"/>
          <ac:picMkLst>
            <pc:docMk/>
            <pc:sldMk cId="3520573144" sldId="292"/>
            <ac:picMk id="9" creationId="{533D0206-5DBF-3398-6BF7-D29EE5F314B7}"/>
          </ac:picMkLst>
        </pc:picChg>
        <pc:picChg chg="add mod">
          <ac:chgData name="최종국" userId="d7de6b52-f682-43f9-b40e-d6efc43124b2" providerId="ADAL" clId="{550360C7-0703-41D9-9D4A-CBCB2928A1A5}" dt="2023-08-26T07:10:24.091" v="333" actId="1076"/>
          <ac:picMkLst>
            <pc:docMk/>
            <pc:sldMk cId="3520573144" sldId="292"/>
            <ac:picMk id="11" creationId="{15384AC0-0601-9D12-EC03-5741D09CE247}"/>
          </ac:picMkLst>
        </pc:picChg>
        <pc:picChg chg="add mod">
          <ac:chgData name="최종국" userId="d7de6b52-f682-43f9-b40e-d6efc43124b2" providerId="ADAL" clId="{550360C7-0703-41D9-9D4A-CBCB2928A1A5}" dt="2023-08-26T07:10:28.273" v="335" actId="14100"/>
          <ac:picMkLst>
            <pc:docMk/>
            <pc:sldMk cId="3520573144" sldId="292"/>
            <ac:picMk id="13" creationId="{DE3D0DD5-E431-43A8-4702-FA5CF519EBB5}"/>
          </ac:picMkLst>
        </pc:picChg>
      </pc:sldChg>
      <pc:sldChg chg="addSp delSp modSp add mod">
        <pc:chgData name="최종국" userId="d7de6b52-f682-43f9-b40e-d6efc43124b2" providerId="ADAL" clId="{550360C7-0703-41D9-9D4A-CBCB2928A1A5}" dt="2023-08-26T08:14:02.739" v="479" actId="20577"/>
        <pc:sldMkLst>
          <pc:docMk/>
          <pc:sldMk cId="1904797509" sldId="293"/>
        </pc:sldMkLst>
        <pc:spChg chg="mod">
          <ac:chgData name="최종국" userId="d7de6b52-f682-43f9-b40e-d6efc43124b2" providerId="ADAL" clId="{550360C7-0703-41D9-9D4A-CBCB2928A1A5}" dt="2023-08-26T08:14:02.739" v="479" actId="20577"/>
          <ac:spMkLst>
            <pc:docMk/>
            <pc:sldMk cId="1904797509" sldId="293"/>
            <ac:spMk id="5" creationId="{B03C2138-2F4C-C5B2-C2C5-6071A78956B9}"/>
          </ac:spMkLst>
        </pc:spChg>
        <pc:spChg chg="del">
          <ac:chgData name="최종국" userId="d7de6b52-f682-43f9-b40e-d6efc43124b2" providerId="ADAL" clId="{550360C7-0703-41D9-9D4A-CBCB2928A1A5}" dt="2023-08-26T08:05:06.116" v="339" actId="478"/>
          <ac:spMkLst>
            <pc:docMk/>
            <pc:sldMk cId="1904797509" sldId="293"/>
            <ac:spMk id="8" creationId="{11231E85-EF6B-38E8-00C4-B7B61A0A68B7}"/>
          </ac:spMkLst>
        </pc:spChg>
        <pc:spChg chg="del mod ord">
          <ac:chgData name="최종국" userId="d7de6b52-f682-43f9-b40e-d6efc43124b2" providerId="ADAL" clId="{550360C7-0703-41D9-9D4A-CBCB2928A1A5}" dt="2023-08-26T08:13:28.064" v="455" actId="21"/>
          <ac:spMkLst>
            <pc:docMk/>
            <pc:sldMk cId="1904797509" sldId="293"/>
            <ac:spMk id="15" creationId="{E15D4FA1-0DE7-C2AB-6B80-0928F24DAF24}"/>
          </ac:spMkLst>
        </pc:spChg>
        <pc:picChg chg="add mod">
          <ac:chgData name="최종국" userId="d7de6b52-f682-43f9-b40e-d6efc43124b2" providerId="ADAL" clId="{550360C7-0703-41D9-9D4A-CBCB2928A1A5}" dt="2023-08-26T08:10:18.732" v="405" actId="1076"/>
          <ac:picMkLst>
            <pc:docMk/>
            <pc:sldMk cId="1904797509" sldId="293"/>
            <ac:picMk id="3" creationId="{142D33D4-D909-2B50-922D-17D5BA80AD6F}"/>
          </ac:picMkLst>
        </pc:picChg>
        <pc:picChg chg="del">
          <ac:chgData name="최종국" userId="d7de6b52-f682-43f9-b40e-d6efc43124b2" providerId="ADAL" clId="{550360C7-0703-41D9-9D4A-CBCB2928A1A5}" dt="2023-08-26T08:05:40.530" v="342" actId="478"/>
          <ac:picMkLst>
            <pc:docMk/>
            <pc:sldMk cId="1904797509" sldId="293"/>
            <ac:picMk id="4" creationId="{82E18D13-2641-E03A-773F-47FA7E750FC4}"/>
          </ac:picMkLst>
        </pc:picChg>
        <pc:picChg chg="add mod">
          <ac:chgData name="최종국" userId="d7de6b52-f682-43f9-b40e-d6efc43124b2" providerId="ADAL" clId="{550360C7-0703-41D9-9D4A-CBCB2928A1A5}" dt="2023-08-26T08:10:22.555" v="406" actId="1076"/>
          <ac:picMkLst>
            <pc:docMk/>
            <pc:sldMk cId="1904797509" sldId="293"/>
            <ac:picMk id="9" creationId="{74E2125F-FC6C-C193-7E1E-B43865BB1851}"/>
          </ac:picMkLst>
        </pc:picChg>
        <pc:picChg chg="del">
          <ac:chgData name="최종국" userId="d7de6b52-f682-43f9-b40e-d6efc43124b2" providerId="ADAL" clId="{550360C7-0703-41D9-9D4A-CBCB2928A1A5}" dt="2023-08-26T08:05:12.524" v="341" actId="478"/>
          <ac:picMkLst>
            <pc:docMk/>
            <pc:sldMk cId="1904797509" sldId="293"/>
            <ac:picMk id="11" creationId="{15384AC0-0601-9D12-EC03-5741D09CE247}"/>
          </ac:picMkLst>
        </pc:picChg>
        <pc:picChg chg="add mod">
          <ac:chgData name="최종국" userId="d7de6b52-f682-43f9-b40e-d6efc43124b2" providerId="ADAL" clId="{550360C7-0703-41D9-9D4A-CBCB2928A1A5}" dt="2023-08-26T08:10:48.742" v="446" actId="1036"/>
          <ac:picMkLst>
            <pc:docMk/>
            <pc:sldMk cId="1904797509" sldId="293"/>
            <ac:picMk id="12" creationId="{DD729CEC-EE1D-E43E-65F9-915FFB9C159F}"/>
          </ac:picMkLst>
        </pc:picChg>
        <pc:picChg chg="del">
          <ac:chgData name="최종국" userId="d7de6b52-f682-43f9-b40e-d6efc43124b2" providerId="ADAL" clId="{550360C7-0703-41D9-9D4A-CBCB2928A1A5}" dt="2023-08-26T08:05:12.524" v="341" actId="478"/>
          <ac:picMkLst>
            <pc:docMk/>
            <pc:sldMk cId="1904797509" sldId="293"/>
            <ac:picMk id="13" creationId="{DE3D0DD5-E431-43A8-4702-FA5CF519EBB5}"/>
          </ac:picMkLst>
        </pc:picChg>
        <pc:picChg chg="add mod">
          <ac:chgData name="최종국" userId="d7de6b52-f682-43f9-b40e-d6efc43124b2" providerId="ADAL" clId="{550360C7-0703-41D9-9D4A-CBCB2928A1A5}" dt="2023-08-26T08:10:45.997" v="429" actId="1036"/>
          <ac:picMkLst>
            <pc:docMk/>
            <pc:sldMk cId="1904797509" sldId="293"/>
            <ac:picMk id="16" creationId="{8977AE16-CCA3-9690-F241-DB0905D8CFA3}"/>
          </ac:picMkLst>
        </pc:picChg>
      </pc:sldChg>
      <pc:sldChg chg="addSp delSp modSp add mod">
        <pc:chgData name="최종국" userId="d7de6b52-f682-43f9-b40e-d6efc43124b2" providerId="ADAL" clId="{550360C7-0703-41D9-9D4A-CBCB2928A1A5}" dt="2023-08-26T08:14:06.996" v="480"/>
        <pc:sldMkLst>
          <pc:docMk/>
          <pc:sldMk cId="1437975079" sldId="294"/>
        </pc:sldMkLst>
        <pc:spChg chg="mod">
          <ac:chgData name="최종국" userId="d7de6b52-f682-43f9-b40e-d6efc43124b2" providerId="ADAL" clId="{550360C7-0703-41D9-9D4A-CBCB2928A1A5}" dt="2023-08-26T08:14:06.996" v="480"/>
          <ac:spMkLst>
            <pc:docMk/>
            <pc:sldMk cId="1437975079" sldId="294"/>
            <ac:spMk id="5" creationId="{B03C2138-2F4C-C5B2-C2C5-6071A78956B9}"/>
          </ac:spMkLst>
        </pc:spChg>
        <pc:spChg chg="add mod">
          <ac:chgData name="최종국" userId="d7de6b52-f682-43f9-b40e-d6efc43124b2" providerId="ADAL" clId="{550360C7-0703-41D9-9D4A-CBCB2928A1A5}" dt="2023-08-26T08:13:32.134" v="457" actId="1076"/>
          <ac:spMkLst>
            <pc:docMk/>
            <pc:sldMk cId="1437975079" sldId="294"/>
            <ac:spMk id="7" creationId="{834161C6-23AE-00F8-4A13-54CCE9D5EBB8}"/>
          </ac:spMkLst>
        </pc:spChg>
        <pc:spChg chg="del">
          <ac:chgData name="최종국" userId="d7de6b52-f682-43f9-b40e-d6efc43124b2" providerId="ADAL" clId="{550360C7-0703-41D9-9D4A-CBCB2928A1A5}" dt="2023-08-26T08:11:36.050" v="454" actId="478"/>
          <ac:spMkLst>
            <pc:docMk/>
            <pc:sldMk cId="1437975079" sldId="294"/>
            <ac:spMk id="15" creationId="{E15D4FA1-0DE7-C2AB-6B80-0928F24DAF24}"/>
          </ac:spMkLst>
        </pc:spChg>
        <pc:picChg chg="del">
          <ac:chgData name="최종국" userId="d7de6b52-f682-43f9-b40e-d6efc43124b2" providerId="ADAL" clId="{550360C7-0703-41D9-9D4A-CBCB2928A1A5}" dt="2023-08-26T08:11:29.191" v="450" actId="478"/>
          <ac:picMkLst>
            <pc:docMk/>
            <pc:sldMk cId="1437975079" sldId="294"/>
            <ac:picMk id="3" creationId="{142D33D4-D909-2B50-922D-17D5BA80AD6F}"/>
          </ac:picMkLst>
        </pc:picChg>
        <pc:picChg chg="add mod">
          <ac:chgData name="최종국" userId="d7de6b52-f682-43f9-b40e-d6efc43124b2" providerId="ADAL" clId="{550360C7-0703-41D9-9D4A-CBCB2928A1A5}" dt="2023-08-26T08:11:33.570" v="453" actId="1076"/>
          <ac:picMkLst>
            <pc:docMk/>
            <pc:sldMk cId="1437975079" sldId="294"/>
            <ac:picMk id="4" creationId="{EB1EE076-F667-44FC-976F-93CCF7DD9B5E}"/>
          </ac:picMkLst>
        </pc:picChg>
        <pc:picChg chg="del">
          <ac:chgData name="최종국" userId="d7de6b52-f682-43f9-b40e-d6efc43124b2" providerId="ADAL" clId="{550360C7-0703-41D9-9D4A-CBCB2928A1A5}" dt="2023-08-26T08:11:36.050" v="454" actId="478"/>
          <ac:picMkLst>
            <pc:docMk/>
            <pc:sldMk cId="1437975079" sldId="294"/>
            <ac:picMk id="9" creationId="{74E2125F-FC6C-C193-7E1E-B43865BB1851}"/>
          </ac:picMkLst>
        </pc:picChg>
        <pc:picChg chg="del">
          <ac:chgData name="최종국" userId="d7de6b52-f682-43f9-b40e-d6efc43124b2" providerId="ADAL" clId="{550360C7-0703-41D9-9D4A-CBCB2928A1A5}" dt="2023-08-26T08:11:36.050" v="454" actId="478"/>
          <ac:picMkLst>
            <pc:docMk/>
            <pc:sldMk cId="1437975079" sldId="294"/>
            <ac:picMk id="12" creationId="{DD729CEC-EE1D-E43E-65F9-915FFB9C159F}"/>
          </ac:picMkLst>
        </pc:picChg>
        <pc:picChg chg="del">
          <ac:chgData name="최종국" userId="d7de6b52-f682-43f9-b40e-d6efc43124b2" providerId="ADAL" clId="{550360C7-0703-41D9-9D4A-CBCB2928A1A5}" dt="2023-08-26T08:11:36.050" v="454" actId="478"/>
          <ac:picMkLst>
            <pc:docMk/>
            <pc:sldMk cId="1437975079" sldId="294"/>
            <ac:picMk id="16" creationId="{8977AE16-CCA3-9690-F241-DB0905D8CFA3}"/>
          </ac:picMkLst>
        </pc:picChg>
      </pc:sldChg>
      <pc:sldChg chg="addSp delSp modSp add mod">
        <pc:chgData name="최종국" userId="d7de6b52-f682-43f9-b40e-d6efc43124b2" providerId="ADAL" clId="{550360C7-0703-41D9-9D4A-CBCB2928A1A5}" dt="2023-08-30T04:47:15.430" v="1043" actId="6549"/>
        <pc:sldMkLst>
          <pc:docMk/>
          <pc:sldMk cId="182682865" sldId="295"/>
        </pc:sldMkLst>
        <pc:spChg chg="del">
          <ac:chgData name="최종국" userId="d7de6b52-f682-43f9-b40e-d6efc43124b2" providerId="ADAL" clId="{550360C7-0703-41D9-9D4A-CBCB2928A1A5}" dt="2023-08-30T04:24:37.620" v="982" actId="478"/>
          <ac:spMkLst>
            <pc:docMk/>
            <pc:sldMk cId="182682865" sldId="295"/>
            <ac:spMk id="2" creationId="{E1592651-72E1-82D1-82FA-48F3184F67C0}"/>
          </ac:spMkLst>
        </pc:spChg>
        <pc:spChg chg="mod">
          <ac:chgData name="최종국" userId="d7de6b52-f682-43f9-b40e-d6efc43124b2" providerId="ADAL" clId="{550360C7-0703-41D9-9D4A-CBCB2928A1A5}" dt="2023-08-30T04:30:07.376" v="1023" actId="20577"/>
          <ac:spMkLst>
            <pc:docMk/>
            <pc:sldMk cId="182682865" sldId="295"/>
            <ac:spMk id="5" creationId="{B03C2138-2F4C-C5B2-C2C5-6071A78956B9}"/>
          </ac:spMkLst>
        </pc:spChg>
        <pc:spChg chg="add mod">
          <ac:chgData name="최종국" userId="d7de6b52-f682-43f9-b40e-d6efc43124b2" providerId="ADAL" clId="{550360C7-0703-41D9-9D4A-CBCB2928A1A5}" dt="2023-08-30T04:47:15.430" v="1043" actId="6549"/>
          <ac:spMkLst>
            <pc:docMk/>
            <pc:sldMk cId="182682865" sldId="295"/>
            <ac:spMk id="12" creationId="{29F8559E-1467-B8F2-0175-6B2D4910A46E}"/>
          </ac:spMkLst>
        </pc:spChg>
        <pc:picChg chg="add mod">
          <ac:chgData name="최종국" userId="d7de6b52-f682-43f9-b40e-d6efc43124b2" providerId="ADAL" clId="{550360C7-0703-41D9-9D4A-CBCB2928A1A5}" dt="2023-08-30T04:24:55.413" v="984" actId="1076"/>
          <ac:picMkLst>
            <pc:docMk/>
            <pc:sldMk cId="182682865" sldId="295"/>
            <ac:picMk id="4" creationId="{AC59773A-BEBD-47FD-F620-593015A5AAB3}"/>
          </ac:picMkLst>
        </pc:picChg>
        <pc:picChg chg="add mod">
          <ac:chgData name="최종국" userId="d7de6b52-f682-43f9-b40e-d6efc43124b2" providerId="ADAL" clId="{550360C7-0703-41D9-9D4A-CBCB2928A1A5}" dt="2023-08-30T04:25:10.042" v="986" actId="1076"/>
          <ac:picMkLst>
            <pc:docMk/>
            <pc:sldMk cId="182682865" sldId="295"/>
            <ac:picMk id="8" creationId="{2682CEA7-4B74-24D5-4BA0-667231ABD789}"/>
          </ac:picMkLst>
        </pc:picChg>
        <pc:picChg chg="add mod">
          <ac:chgData name="최종국" userId="d7de6b52-f682-43f9-b40e-d6efc43124b2" providerId="ADAL" clId="{550360C7-0703-41D9-9D4A-CBCB2928A1A5}" dt="2023-08-30T04:25:47.631" v="988" actId="1076"/>
          <ac:picMkLst>
            <pc:docMk/>
            <pc:sldMk cId="182682865" sldId="295"/>
            <ac:picMk id="10" creationId="{0C3D3292-80BA-7399-8E72-F24927AC0547}"/>
          </ac:picMkLst>
        </pc:picChg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1127825316" sldId="295"/>
        </pc:sldMkLst>
      </pc:sldChg>
      <pc:sldChg chg="addSp delSp modSp add mod">
        <pc:chgData name="최종국" userId="d7de6b52-f682-43f9-b40e-d6efc43124b2" providerId="ADAL" clId="{550360C7-0703-41D9-9D4A-CBCB2928A1A5}" dt="2023-08-30T06:11:57.314" v="1177" actId="1076"/>
        <pc:sldMkLst>
          <pc:docMk/>
          <pc:sldMk cId="1148486849" sldId="296"/>
        </pc:sldMkLst>
        <pc:spChg chg="del">
          <ac:chgData name="최종국" userId="d7de6b52-f682-43f9-b40e-d6efc43124b2" providerId="ADAL" clId="{550360C7-0703-41D9-9D4A-CBCB2928A1A5}" dt="2023-08-30T06:05:19.098" v="1051" actId="478"/>
          <ac:spMkLst>
            <pc:docMk/>
            <pc:sldMk cId="1148486849" sldId="296"/>
            <ac:spMk id="2" creationId="{E1592651-72E1-82D1-82FA-48F3184F67C0}"/>
          </ac:spMkLst>
        </pc:spChg>
        <pc:spChg chg="add mod">
          <ac:chgData name="최종국" userId="d7de6b52-f682-43f9-b40e-d6efc43124b2" providerId="ADAL" clId="{550360C7-0703-41D9-9D4A-CBCB2928A1A5}" dt="2023-08-30T06:11:57.314" v="1177" actId="1076"/>
          <ac:spMkLst>
            <pc:docMk/>
            <pc:sldMk cId="1148486849" sldId="296"/>
            <ac:spMk id="3" creationId="{B227709B-6547-BE80-94F6-88F50CB7D6F0}"/>
          </ac:spMkLst>
        </pc:spChg>
        <pc:spChg chg="mod">
          <ac:chgData name="최종국" userId="d7de6b52-f682-43f9-b40e-d6efc43124b2" providerId="ADAL" clId="{550360C7-0703-41D9-9D4A-CBCB2928A1A5}" dt="2023-08-30T06:05:41.077" v="1084" actId="20577"/>
          <ac:spMkLst>
            <pc:docMk/>
            <pc:sldMk cId="1148486849" sldId="296"/>
            <ac:spMk id="5" creationId="{B03C2138-2F4C-C5B2-C2C5-6071A78956B9}"/>
          </ac:spMkLst>
        </pc:spChg>
        <pc:picChg chg="del">
          <ac:chgData name="최종국" userId="d7de6b52-f682-43f9-b40e-d6efc43124b2" providerId="ADAL" clId="{550360C7-0703-41D9-9D4A-CBCB2928A1A5}" dt="2023-08-30T06:05:13.953" v="1048" actId="478"/>
          <ac:picMkLst>
            <pc:docMk/>
            <pc:sldMk cId="1148486849" sldId="296"/>
            <ac:picMk id="4" creationId="{AE75770A-0DEF-AEDD-F3B8-FB01F83DD14D}"/>
          </ac:picMkLst>
        </pc:picChg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2262513566" sldId="1175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3322422258" sldId="1243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3685760127" sldId="4092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1363876294" sldId="4097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2062213619" sldId="4107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329007304" sldId="4108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395550555" sldId="4110"/>
        </pc:sldMkLst>
      </pc:sldChg>
      <pc:sldChg chg="del">
        <pc:chgData name="최종국" userId="d7de6b52-f682-43f9-b40e-d6efc43124b2" providerId="ADAL" clId="{550360C7-0703-41D9-9D4A-CBCB2928A1A5}" dt="2023-08-26T00:48:08.906" v="14" actId="47"/>
        <pc:sldMkLst>
          <pc:docMk/>
          <pc:sldMk cId="4104662970" sldId="4115"/>
        </pc:sldMkLst>
      </pc:sldChg>
    </pc:docChg>
  </pc:docChgLst>
  <pc:docChgLst>
    <pc:chgData name="최종국" userId="d7de6b52-f682-43f9-b40e-d6efc43124b2" providerId="ADAL" clId="{996BEE1B-FE52-4E86-9B15-F5B6574872A5}"/>
    <pc:docChg chg="undo custSel addSld delSld modSld sldOrd addSection modSection">
      <pc:chgData name="최종국" userId="d7de6b52-f682-43f9-b40e-d6efc43124b2" providerId="ADAL" clId="{996BEE1B-FE52-4E86-9B15-F5B6574872A5}" dt="2023-08-22T00:10:18.829" v="43" actId="17846"/>
      <pc:docMkLst>
        <pc:docMk/>
      </pc:docMkLst>
      <pc:sldChg chg="del">
        <pc:chgData name="최종국" userId="d7de6b52-f682-43f9-b40e-d6efc43124b2" providerId="ADAL" clId="{996BEE1B-FE52-4E86-9B15-F5B6574872A5}" dt="2023-08-21T23:54:49.654" v="4" actId="47"/>
        <pc:sldMkLst>
          <pc:docMk/>
          <pc:sldMk cId="1931124480" sldId="270"/>
        </pc:sldMkLst>
      </pc:sldChg>
      <pc:sldChg chg="del">
        <pc:chgData name="최종국" userId="d7de6b52-f682-43f9-b40e-d6efc43124b2" providerId="ADAL" clId="{996BEE1B-FE52-4E86-9B15-F5B6574872A5}" dt="2023-08-21T23:54:49.654" v="4" actId="47"/>
        <pc:sldMkLst>
          <pc:docMk/>
          <pc:sldMk cId="730165087" sldId="271"/>
        </pc:sldMkLst>
      </pc:sldChg>
      <pc:sldChg chg="del">
        <pc:chgData name="최종국" userId="d7de6b52-f682-43f9-b40e-d6efc43124b2" providerId="ADAL" clId="{996BEE1B-FE52-4E86-9B15-F5B6574872A5}" dt="2023-08-21T23:54:49.654" v="4" actId="47"/>
        <pc:sldMkLst>
          <pc:docMk/>
          <pc:sldMk cId="1597720841" sldId="272"/>
        </pc:sldMkLst>
      </pc:sldChg>
      <pc:sldChg chg="del">
        <pc:chgData name="최종국" userId="d7de6b52-f682-43f9-b40e-d6efc43124b2" providerId="ADAL" clId="{996BEE1B-FE52-4E86-9B15-F5B6574872A5}" dt="2023-08-21T23:54:49.654" v="4" actId="47"/>
        <pc:sldMkLst>
          <pc:docMk/>
          <pc:sldMk cId="2330848273" sldId="273"/>
        </pc:sldMkLst>
      </pc:sldChg>
      <pc:sldChg chg="del">
        <pc:chgData name="최종국" userId="d7de6b52-f682-43f9-b40e-d6efc43124b2" providerId="ADAL" clId="{996BEE1B-FE52-4E86-9B15-F5B6574872A5}" dt="2023-08-21T23:54:49.654" v="4" actId="47"/>
        <pc:sldMkLst>
          <pc:docMk/>
          <pc:sldMk cId="3919519788" sldId="274"/>
        </pc:sldMkLst>
      </pc:sldChg>
      <pc:sldChg chg="del">
        <pc:chgData name="최종국" userId="d7de6b52-f682-43f9-b40e-d6efc43124b2" providerId="ADAL" clId="{996BEE1B-FE52-4E86-9B15-F5B6574872A5}" dt="2023-08-21T23:54:49.654" v="4" actId="47"/>
        <pc:sldMkLst>
          <pc:docMk/>
          <pc:sldMk cId="529426881" sldId="275"/>
        </pc:sldMkLst>
      </pc:sldChg>
      <pc:sldChg chg="del">
        <pc:chgData name="최종국" userId="d7de6b52-f682-43f9-b40e-d6efc43124b2" providerId="ADAL" clId="{996BEE1B-FE52-4E86-9B15-F5B6574872A5}" dt="2023-08-21T23:54:49.654" v="4" actId="47"/>
        <pc:sldMkLst>
          <pc:docMk/>
          <pc:sldMk cId="2178735888" sldId="276"/>
        </pc:sldMkLst>
      </pc:sldChg>
      <pc:sldChg chg="addSp delSp modSp mod">
        <pc:chgData name="최종국" userId="d7de6b52-f682-43f9-b40e-d6efc43124b2" providerId="ADAL" clId="{996BEE1B-FE52-4E86-9B15-F5B6574872A5}" dt="2023-08-22T00:03:32.251" v="27"/>
        <pc:sldMkLst>
          <pc:docMk/>
          <pc:sldMk cId="948277855" sldId="280"/>
        </pc:sldMkLst>
        <pc:spChg chg="del">
          <ac:chgData name="최종국" userId="d7de6b52-f682-43f9-b40e-d6efc43124b2" providerId="ADAL" clId="{996BEE1B-FE52-4E86-9B15-F5B6574872A5}" dt="2023-08-22T00:03:26.804" v="26" actId="478"/>
          <ac:spMkLst>
            <pc:docMk/>
            <pc:sldMk cId="948277855" sldId="280"/>
            <ac:spMk id="4" creationId="{2CC15285-A8F2-4A22-FB8D-5C75B38F3028}"/>
          </ac:spMkLst>
        </pc:spChg>
        <pc:spChg chg="add mod">
          <ac:chgData name="최종국" userId="d7de6b52-f682-43f9-b40e-d6efc43124b2" providerId="ADAL" clId="{996BEE1B-FE52-4E86-9B15-F5B6574872A5}" dt="2023-08-22T00:03:32.251" v="27"/>
          <ac:spMkLst>
            <pc:docMk/>
            <pc:sldMk cId="948277855" sldId="280"/>
            <ac:spMk id="5" creationId="{26340A2E-CE71-B0B1-38BF-6CEE659E6C4F}"/>
          </ac:spMkLst>
        </pc:spChg>
      </pc:sldChg>
      <pc:sldChg chg="add del">
        <pc:chgData name="최종국" userId="d7de6b52-f682-43f9-b40e-d6efc43124b2" providerId="ADAL" clId="{996BEE1B-FE52-4E86-9B15-F5B6574872A5}" dt="2023-08-21T23:56:57.796" v="12" actId="47"/>
        <pc:sldMkLst>
          <pc:docMk/>
          <pc:sldMk cId="806031268" sldId="282"/>
        </pc:sldMkLst>
      </pc:sldChg>
      <pc:sldChg chg="modSp mod">
        <pc:chgData name="최종국" userId="d7de6b52-f682-43f9-b40e-d6efc43124b2" providerId="ADAL" clId="{996BEE1B-FE52-4E86-9B15-F5B6574872A5}" dt="2023-08-22T00:01:55.550" v="25" actId="108"/>
        <pc:sldMkLst>
          <pc:docMk/>
          <pc:sldMk cId="2473950908" sldId="284"/>
        </pc:sldMkLst>
        <pc:spChg chg="mod">
          <ac:chgData name="최종국" userId="d7de6b52-f682-43f9-b40e-d6efc43124b2" providerId="ADAL" clId="{996BEE1B-FE52-4E86-9B15-F5B6574872A5}" dt="2023-08-22T00:01:47.464" v="23" actId="108"/>
          <ac:spMkLst>
            <pc:docMk/>
            <pc:sldMk cId="2473950908" sldId="284"/>
            <ac:spMk id="4" creationId="{4E1E50AC-480E-A8BC-3012-A60461CFCE2F}"/>
          </ac:spMkLst>
        </pc:spChg>
        <pc:spChg chg="mod">
          <ac:chgData name="최종국" userId="d7de6b52-f682-43f9-b40e-d6efc43124b2" providerId="ADAL" clId="{996BEE1B-FE52-4E86-9B15-F5B6574872A5}" dt="2023-08-22T00:01:41.613" v="22" actId="207"/>
          <ac:spMkLst>
            <pc:docMk/>
            <pc:sldMk cId="2473950908" sldId="284"/>
            <ac:spMk id="14" creationId="{B96796D5-5600-47E2-D609-D1BC921685C9}"/>
          </ac:spMkLst>
        </pc:spChg>
        <pc:spChg chg="mod">
          <ac:chgData name="최종국" userId="d7de6b52-f682-43f9-b40e-d6efc43124b2" providerId="ADAL" clId="{996BEE1B-FE52-4E86-9B15-F5B6574872A5}" dt="2023-08-22T00:01:50.440" v="24" actId="108"/>
          <ac:spMkLst>
            <pc:docMk/>
            <pc:sldMk cId="2473950908" sldId="284"/>
            <ac:spMk id="35" creationId="{C67B3888-E242-07F8-0245-FF2E6D951783}"/>
          </ac:spMkLst>
        </pc:spChg>
        <pc:spChg chg="mod">
          <ac:chgData name="최종국" userId="d7de6b52-f682-43f9-b40e-d6efc43124b2" providerId="ADAL" clId="{996BEE1B-FE52-4E86-9B15-F5B6574872A5}" dt="2023-08-22T00:01:55.550" v="25" actId="108"/>
          <ac:spMkLst>
            <pc:docMk/>
            <pc:sldMk cId="2473950908" sldId="284"/>
            <ac:spMk id="36" creationId="{40A082FC-D61C-9E1C-72F4-4C756A0D8642}"/>
          </ac:spMkLst>
        </pc:spChg>
      </pc:sldChg>
      <pc:sldChg chg="ord">
        <pc:chgData name="최종국" userId="d7de6b52-f682-43f9-b40e-d6efc43124b2" providerId="ADAL" clId="{996BEE1B-FE52-4E86-9B15-F5B6574872A5}" dt="2023-08-21T23:58:33.801" v="19"/>
        <pc:sldMkLst>
          <pc:docMk/>
          <pc:sldMk cId="1097743893" sldId="285"/>
        </pc:sldMkLst>
      </pc:sldChg>
      <pc:sldChg chg="add del">
        <pc:chgData name="최종국" userId="d7de6b52-f682-43f9-b40e-d6efc43124b2" providerId="ADAL" clId="{996BEE1B-FE52-4E86-9B15-F5B6574872A5}" dt="2023-08-21T23:58:20.011" v="17" actId="47"/>
        <pc:sldMkLst>
          <pc:docMk/>
          <pc:sldMk cId="3105330850" sldId="286"/>
        </pc:sldMkLst>
      </pc:sldChg>
      <pc:sldChg chg="del">
        <pc:chgData name="최종국" userId="d7de6b52-f682-43f9-b40e-d6efc43124b2" providerId="ADAL" clId="{996BEE1B-FE52-4E86-9B15-F5B6574872A5}" dt="2023-08-21T23:58:20.011" v="17" actId="47"/>
        <pc:sldMkLst>
          <pc:docMk/>
          <pc:sldMk cId="2875317837" sldId="288"/>
        </pc:sldMkLst>
      </pc:sldChg>
      <pc:sldChg chg="del">
        <pc:chgData name="최종국" userId="d7de6b52-f682-43f9-b40e-d6efc43124b2" providerId="ADAL" clId="{996BEE1B-FE52-4E86-9B15-F5B6574872A5}" dt="2023-08-21T23:54:25.354" v="2" actId="47"/>
        <pc:sldMkLst>
          <pc:docMk/>
          <pc:sldMk cId="1691865543" sldId="289"/>
        </pc:sldMkLst>
      </pc:sldChg>
      <pc:sldChg chg="del">
        <pc:chgData name="최종국" userId="d7de6b52-f682-43f9-b40e-d6efc43124b2" providerId="ADAL" clId="{996BEE1B-FE52-4E86-9B15-F5B6574872A5}" dt="2023-08-21T23:54:13.913" v="1" actId="47"/>
        <pc:sldMkLst>
          <pc:docMk/>
          <pc:sldMk cId="795293182" sldId="296"/>
        </pc:sldMkLst>
      </pc:sldChg>
      <pc:sldChg chg="del">
        <pc:chgData name="최종국" userId="d7de6b52-f682-43f9-b40e-d6efc43124b2" providerId="ADAL" clId="{996BEE1B-FE52-4E86-9B15-F5B6574872A5}" dt="2023-08-21T23:54:13.913" v="1" actId="47"/>
        <pc:sldMkLst>
          <pc:docMk/>
          <pc:sldMk cId="1948803219" sldId="297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3997156017" sldId="1156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758693544" sldId="1239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318698571" sldId="1241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2887027501" sldId="1242"/>
        </pc:sldMkLst>
      </pc:sldChg>
      <pc:sldChg chg="add del">
        <pc:chgData name="최종국" userId="d7de6b52-f682-43f9-b40e-d6efc43124b2" providerId="ADAL" clId="{996BEE1B-FE52-4E86-9B15-F5B6574872A5}" dt="2023-08-22T00:09:18.115" v="41"/>
        <pc:sldMkLst>
          <pc:docMk/>
          <pc:sldMk cId="3322422258" sldId="1243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2506686614" sldId="1244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2878181548" sldId="1287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2912001410" sldId="1289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2913073674" sldId="1290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886911068" sldId="1297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2867538713" sldId="1298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3928759623" sldId="1302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1118007344" sldId="1303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1331600613" sldId="1304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690987384" sldId="4094"/>
        </pc:sldMkLst>
      </pc:sldChg>
      <pc:sldChg chg="del">
        <pc:chgData name="최종국" userId="d7de6b52-f682-43f9-b40e-d6efc43124b2" providerId="ADAL" clId="{996BEE1B-FE52-4E86-9B15-F5B6574872A5}" dt="2023-08-21T23:54:49.654" v="4" actId="47"/>
        <pc:sldMkLst>
          <pc:docMk/>
          <pc:sldMk cId="2570008440" sldId="4095"/>
        </pc:sldMkLst>
      </pc:sldChg>
      <pc:sldChg chg="del">
        <pc:chgData name="최종국" userId="d7de6b52-f682-43f9-b40e-d6efc43124b2" providerId="ADAL" clId="{996BEE1B-FE52-4E86-9B15-F5B6574872A5}" dt="2023-08-21T23:54:49.654" v="4" actId="47"/>
        <pc:sldMkLst>
          <pc:docMk/>
          <pc:sldMk cId="2131479946" sldId="4096"/>
        </pc:sldMkLst>
      </pc:sldChg>
      <pc:sldChg chg="add del">
        <pc:chgData name="최종국" userId="d7de6b52-f682-43f9-b40e-d6efc43124b2" providerId="ADAL" clId="{996BEE1B-FE52-4E86-9B15-F5B6574872A5}" dt="2023-08-21T23:57:53.170" v="15" actId="47"/>
        <pc:sldMkLst>
          <pc:docMk/>
          <pc:sldMk cId="976284461" sldId="4098"/>
        </pc:sldMkLst>
      </pc:sldChg>
      <pc:sldChg chg="add del">
        <pc:chgData name="최종국" userId="d7de6b52-f682-43f9-b40e-d6efc43124b2" providerId="ADAL" clId="{996BEE1B-FE52-4E86-9B15-F5B6574872A5}" dt="2023-08-21T23:57:53.170" v="15" actId="47"/>
        <pc:sldMkLst>
          <pc:docMk/>
          <pc:sldMk cId="367565701" sldId="4099"/>
        </pc:sldMkLst>
      </pc:sldChg>
      <pc:sldChg chg="add del">
        <pc:chgData name="최종국" userId="d7de6b52-f682-43f9-b40e-d6efc43124b2" providerId="ADAL" clId="{996BEE1B-FE52-4E86-9B15-F5B6574872A5}" dt="2023-08-21T23:57:53.170" v="15" actId="47"/>
        <pc:sldMkLst>
          <pc:docMk/>
          <pc:sldMk cId="1126753807" sldId="4100"/>
        </pc:sldMkLst>
      </pc:sldChg>
      <pc:sldChg chg="add del">
        <pc:chgData name="최종국" userId="d7de6b52-f682-43f9-b40e-d6efc43124b2" providerId="ADAL" clId="{996BEE1B-FE52-4E86-9B15-F5B6574872A5}" dt="2023-08-21T23:57:53.170" v="15" actId="47"/>
        <pc:sldMkLst>
          <pc:docMk/>
          <pc:sldMk cId="355281370" sldId="4101"/>
        </pc:sldMkLst>
      </pc:sldChg>
      <pc:sldChg chg="add del">
        <pc:chgData name="최종국" userId="d7de6b52-f682-43f9-b40e-d6efc43124b2" providerId="ADAL" clId="{996BEE1B-FE52-4E86-9B15-F5B6574872A5}" dt="2023-08-21T23:57:59.840" v="16" actId="47"/>
        <pc:sldMkLst>
          <pc:docMk/>
          <pc:sldMk cId="4251306879" sldId="4102"/>
        </pc:sldMkLst>
      </pc:sldChg>
      <pc:sldChg chg="add del">
        <pc:chgData name="최종국" userId="d7de6b52-f682-43f9-b40e-d6efc43124b2" providerId="ADAL" clId="{996BEE1B-FE52-4E86-9B15-F5B6574872A5}" dt="2023-08-21T23:57:59.840" v="16" actId="47"/>
        <pc:sldMkLst>
          <pc:docMk/>
          <pc:sldMk cId="779691113" sldId="4103"/>
        </pc:sldMkLst>
      </pc:sldChg>
      <pc:sldChg chg="add del">
        <pc:chgData name="최종국" userId="d7de6b52-f682-43f9-b40e-d6efc43124b2" providerId="ADAL" clId="{996BEE1B-FE52-4E86-9B15-F5B6574872A5}" dt="2023-08-21T23:57:59.840" v="16" actId="47"/>
        <pc:sldMkLst>
          <pc:docMk/>
          <pc:sldMk cId="3440828853" sldId="4104"/>
        </pc:sldMkLst>
      </pc:sldChg>
      <pc:sldChg chg="add del">
        <pc:chgData name="최종국" userId="d7de6b52-f682-43f9-b40e-d6efc43124b2" providerId="ADAL" clId="{996BEE1B-FE52-4E86-9B15-F5B6574872A5}" dt="2023-08-21T23:57:59.840" v="16" actId="47"/>
        <pc:sldMkLst>
          <pc:docMk/>
          <pc:sldMk cId="454630563" sldId="4105"/>
        </pc:sldMkLst>
      </pc:sldChg>
      <pc:sldChg chg="del">
        <pc:chgData name="최종국" userId="d7de6b52-f682-43f9-b40e-d6efc43124b2" providerId="ADAL" clId="{996BEE1B-FE52-4E86-9B15-F5B6574872A5}" dt="2023-08-21T23:37:42.338" v="0" actId="47"/>
        <pc:sldMkLst>
          <pc:docMk/>
          <pc:sldMk cId="2800825483" sldId="4106"/>
        </pc:sldMkLst>
      </pc:sldChg>
      <pc:sldChg chg="delSp modSp mod">
        <pc:chgData name="최종국" userId="d7de6b52-f682-43f9-b40e-d6efc43124b2" providerId="ADAL" clId="{996BEE1B-FE52-4E86-9B15-F5B6574872A5}" dt="2023-08-22T00:04:16.049" v="29" actId="207"/>
        <pc:sldMkLst>
          <pc:docMk/>
          <pc:sldMk cId="2062213619" sldId="4107"/>
        </pc:sldMkLst>
        <pc:spChg chg="del">
          <ac:chgData name="최종국" userId="d7de6b52-f682-43f9-b40e-d6efc43124b2" providerId="ADAL" clId="{996BEE1B-FE52-4E86-9B15-F5B6574872A5}" dt="2023-08-21T23:54:35.562" v="3" actId="478"/>
          <ac:spMkLst>
            <pc:docMk/>
            <pc:sldMk cId="2062213619" sldId="4107"/>
            <ac:spMk id="17" creationId="{BC50D7AC-32D8-1F35-6E96-9296EF10990C}"/>
          </ac:spMkLst>
        </pc:spChg>
        <pc:graphicFrameChg chg="modGraphic">
          <ac:chgData name="최종국" userId="d7de6b52-f682-43f9-b40e-d6efc43124b2" providerId="ADAL" clId="{996BEE1B-FE52-4E86-9B15-F5B6574872A5}" dt="2023-08-22T00:04:16.049" v="29" actId="207"/>
          <ac:graphicFrameMkLst>
            <pc:docMk/>
            <pc:sldMk cId="2062213619" sldId="4107"/>
            <ac:graphicFrameMk id="4" creationId="{88A5A8BC-BC39-6C05-7FF2-B9EB7FC0AFDA}"/>
          </ac:graphicFrameMkLst>
        </pc:graphicFrameChg>
      </pc:sldChg>
      <pc:sldChg chg="modSp mod">
        <pc:chgData name="최종국" userId="d7de6b52-f682-43f9-b40e-d6efc43124b2" providerId="ADAL" clId="{996BEE1B-FE52-4E86-9B15-F5B6574872A5}" dt="2023-08-22T00:04:47.221" v="33" actId="13926"/>
        <pc:sldMkLst>
          <pc:docMk/>
          <pc:sldMk cId="329007304" sldId="4108"/>
        </pc:sldMkLst>
        <pc:graphicFrameChg chg="modGraphic">
          <ac:chgData name="최종국" userId="d7de6b52-f682-43f9-b40e-d6efc43124b2" providerId="ADAL" clId="{996BEE1B-FE52-4E86-9B15-F5B6574872A5}" dt="2023-08-22T00:04:44.132" v="32" actId="13926"/>
          <ac:graphicFrameMkLst>
            <pc:docMk/>
            <pc:sldMk cId="329007304" sldId="4108"/>
            <ac:graphicFrameMk id="5" creationId="{76362A3F-C5C2-2875-8292-BFBAC3EA809B}"/>
          </ac:graphicFrameMkLst>
        </pc:graphicFrameChg>
        <pc:graphicFrameChg chg="modGraphic">
          <ac:chgData name="최종국" userId="d7de6b52-f682-43f9-b40e-d6efc43124b2" providerId="ADAL" clId="{996BEE1B-FE52-4E86-9B15-F5B6574872A5}" dt="2023-08-22T00:04:47.221" v="33" actId="13926"/>
          <ac:graphicFrameMkLst>
            <pc:docMk/>
            <pc:sldMk cId="329007304" sldId="4108"/>
            <ac:graphicFrameMk id="8" creationId="{4E25C461-B3C4-7D18-CAFD-C58C4B990504}"/>
          </ac:graphicFrameMkLst>
        </pc:graphicFrameChg>
      </pc:sldChg>
      <pc:sldChg chg="add del">
        <pc:chgData name="최종국" userId="d7de6b52-f682-43f9-b40e-d6efc43124b2" providerId="ADAL" clId="{996BEE1B-FE52-4E86-9B15-F5B6574872A5}" dt="2023-08-21T23:57:59.840" v="16" actId="47"/>
        <pc:sldMkLst>
          <pc:docMk/>
          <pc:sldMk cId="1058677231" sldId="4109"/>
        </pc:sldMkLst>
      </pc:sldChg>
      <pc:sldChg chg="del">
        <pc:chgData name="최종국" userId="d7de6b52-f682-43f9-b40e-d6efc43124b2" providerId="ADAL" clId="{996BEE1B-FE52-4E86-9B15-F5B6574872A5}" dt="2023-08-21T23:56:01.776" v="6" actId="47"/>
        <pc:sldMkLst>
          <pc:docMk/>
          <pc:sldMk cId="2026557512" sldId="4111"/>
        </pc:sldMkLst>
      </pc:sldChg>
      <pc:sldChg chg="del">
        <pc:chgData name="최종국" userId="d7de6b52-f682-43f9-b40e-d6efc43124b2" providerId="ADAL" clId="{996BEE1B-FE52-4E86-9B15-F5B6574872A5}" dt="2023-08-21T23:56:01.776" v="6" actId="47"/>
        <pc:sldMkLst>
          <pc:docMk/>
          <pc:sldMk cId="708722095" sldId="4112"/>
        </pc:sldMkLst>
      </pc:sldChg>
      <pc:sldChg chg="del">
        <pc:chgData name="최종국" userId="d7de6b52-f682-43f9-b40e-d6efc43124b2" providerId="ADAL" clId="{996BEE1B-FE52-4E86-9B15-F5B6574872A5}" dt="2023-08-21T23:56:01.776" v="6" actId="47"/>
        <pc:sldMkLst>
          <pc:docMk/>
          <pc:sldMk cId="2475761001" sldId="4113"/>
        </pc:sldMkLst>
      </pc:sldChg>
      <pc:sldChg chg="del">
        <pc:chgData name="최종국" userId="d7de6b52-f682-43f9-b40e-d6efc43124b2" providerId="ADAL" clId="{996BEE1B-FE52-4E86-9B15-F5B6574872A5}" dt="2023-08-21T23:56:01.776" v="6" actId="47"/>
        <pc:sldMkLst>
          <pc:docMk/>
          <pc:sldMk cId="3332127288" sldId="4114"/>
        </pc:sldMkLst>
      </pc:sldChg>
      <pc:sldChg chg="add del">
        <pc:chgData name="최종국" userId="d7de6b52-f682-43f9-b40e-d6efc43124b2" providerId="ADAL" clId="{996BEE1B-FE52-4E86-9B15-F5B6574872A5}" dt="2023-08-22T00:00:44.179" v="20"/>
        <pc:sldMkLst>
          <pc:docMk/>
          <pc:sldMk cId="4104662970" sldId="4115"/>
        </pc:sldMkLst>
      </pc:sldChg>
      <pc:sldChg chg="del">
        <pc:chgData name="최종국" userId="d7de6b52-f682-43f9-b40e-d6efc43124b2" providerId="ADAL" clId="{996BEE1B-FE52-4E86-9B15-F5B6574872A5}" dt="2023-08-21T23:55:57.825" v="5" actId="47"/>
        <pc:sldMkLst>
          <pc:docMk/>
          <pc:sldMk cId="3766472903" sldId="4116"/>
        </pc:sldMkLst>
      </pc:sldChg>
      <pc:sldChg chg="del">
        <pc:chgData name="최종국" userId="d7de6b52-f682-43f9-b40e-d6efc43124b2" providerId="ADAL" clId="{996BEE1B-FE52-4E86-9B15-F5B6574872A5}" dt="2023-08-21T23:55:57.825" v="5" actId="47"/>
        <pc:sldMkLst>
          <pc:docMk/>
          <pc:sldMk cId="1416224046" sldId="4117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EF16EF-B7A6-45AB-BB0F-3496C6C3BB34}" type="datetimeFigureOut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EE35B9-3766-4BEF-BEAB-18174092776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066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EE35B9-3766-4BEF-BEAB-18174092776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0264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gradFill>
          <a:gsLst>
            <a:gs pos="33000">
              <a:schemeClr val="accent1">
                <a:lumMod val="20000"/>
                <a:lumOff val="80000"/>
              </a:schemeClr>
            </a:gs>
            <a:gs pos="0">
              <a:schemeClr val="accent1">
                <a:lumMod val="40000"/>
                <a:lumOff val="60000"/>
              </a:schemeClr>
            </a:gs>
            <a:gs pos="100000">
              <a:schemeClr val="accent1">
                <a:lumMod val="0"/>
                <a:lumOff val="10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BBD7718-9085-ECB9-F217-06EDCF59F76B}"/>
              </a:ext>
            </a:extLst>
          </p:cNvPr>
          <p:cNvCxnSpPr>
            <a:cxnSpLocks/>
          </p:cNvCxnSpPr>
          <p:nvPr userDrawn="1"/>
        </p:nvCxnSpPr>
        <p:spPr>
          <a:xfrm>
            <a:off x="0" y="5897182"/>
            <a:ext cx="9406855" cy="0"/>
          </a:xfrm>
          <a:prstGeom prst="line">
            <a:avLst/>
          </a:prstGeom>
          <a:ln w="9525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C856260-DCC7-4103-2CDB-21085A66244E}"/>
              </a:ext>
            </a:extLst>
          </p:cNvPr>
          <p:cNvCxnSpPr>
            <a:cxnSpLocks/>
          </p:cNvCxnSpPr>
          <p:nvPr userDrawn="1"/>
        </p:nvCxnSpPr>
        <p:spPr>
          <a:xfrm>
            <a:off x="2785145" y="722852"/>
            <a:ext cx="9406855" cy="0"/>
          </a:xfrm>
          <a:prstGeom prst="line">
            <a:avLst/>
          </a:prstGeom>
          <a:ln w="9525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713DA92D-705F-1508-A402-BE9623CBEBE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6855" y="722852"/>
            <a:ext cx="2248248" cy="5905850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B881E09-71EC-7AB2-E5A9-39F956C816B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897" y="0"/>
            <a:ext cx="2248248" cy="59058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3FB6EE1-67D9-6E4C-D5A0-043C57CE4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고딕 Light" panose="020D0904000000000000" pitchFamily="50" charset="-127"/>
                <a:ea typeface="나눔고딕 Light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D6C4A63-D21A-0079-4DF5-B81B014A8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419B6-6DCD-E2BE-C2EE-971F13344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38D45-2A44-4339-8A3F-E23D6E76AA40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510D0A-A042-88B9-D7E3-D4144C466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D81EC1-87C0-39A8-BB6E-5E3C51DC9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9F9E91D-B899-596D-69FC-D0B619AD8F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19577" y="3124157"/>
            <a:ext cx="1752845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6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66F173-1EE9-7B94-59BC-F5DB8AED4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696EB9-6487-CEE0-1224-9E43C17516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FBB07C-21B1-E989-8407-188F10BD1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33280B-8254-2C0A-AE05-CEE2F4F59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E011E-E728-4A4F-B6BC-AC8E364D2C8E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9D8209-12D0-6EEA-3196-8EA011B65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EB4F3A-E719-F9DD-89FB-1D722DD74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7533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7F6221-DD93-2B20-DB5F-4C7E93A24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F8B017-0292-C711-ACB1-58CB630C2D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B595BC-E80B-A5F2-D60A-59DA23D1D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CB847-04CF-41CD-AA92-8514094850D3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BA3202-03B1-2C87-7592-DEDBE6A5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A5C9FC-C7FC-14C9-EFFB-9EBAD38C7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6589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00C24DD-632A-46B0-13FD-0347369BB6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5F4031-909E-58A0-B39E-6D9803D2B8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A4C692-141F-43EC-2F30-EF66DD7D2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05A4-E4E6-4E94-B57F-8AD047F096DF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BF2D5-BA5E-8092-D96F-DE8EFC6E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BF2713-2AD1-59E3-AABF-C5C80D23E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4628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DE8AE7-78AD-C52B-3A3E-B0E81305871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00" y="-1"/>
            <a:ext cx="12190800" cy="3742442"/>
          </a:xfrm>
          <a:prstGeom prst="rect">
            <a:avLst/>
          </a:prstGeom>
          <a:solidFill>
            <a:srgbClr val="D2DCFA">
              <a:alpha val="70000"/>
            </a:srgbClr>
          </a:solidFill>
          <a:ln w="12700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ko-KR" altLang="en-US" sz="1798"/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F58117D9-2EBB-143B-BF9D-33D85EF67AB5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584683"/>
            <a:ext cx="2287200" cy="650227"/>
            <a:chOff x="0" y="709"/>
            <a:chExt cx="893" cy="181"/>
          </a:xfrm>
          <a:solidFill>
            <a:schemeClr val="bg1"/>
          </a:solidFill>
        </p:grpSpPr>
        <p:sp>
          <p:nvSpPr>
            <p:cNvPr id="9" name="AutoShape 9">
              <a:extLst>
                <a:ext uri="{FF2B5EF4-FFF2-40B4-BE49-F238E27FC236}">
                  <a16:creationId xmlns:a16="http://schemas.microsoft.com/office/drawing/2014/main" id="{E66234FD-355E-3286-1364-8DF186B8A2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709"/>
              <a:ext cx="576" cy="181"/>
            </a:xfrm>
            <a:prstGeom prst="roundRect">
              <a:avLst>
                <a:gd name="adj" fmla="val 0"/>
              </a:avLst>
            </a:prstGeom>
            <a:grpFill/>
            <a:ln w="12700" algn="ctr">
              <a:noFill/>
              <a:round/>
              <a:headEnd/>
              <a:tailEnd/>
            </a:ln>
            <a:effectLst/>
          </p:spPr>
          <p:txBody>
            <a:bodyPr wrap="none"/>
            <a:lstStyle/>
            <a:p>
              <a:pPr>
                <a:defRPr/>
              </a:pPr>
              <a:endParaRPr lang="ko-KR" altLang="en-US" sz="1798"/>
            </a:p>
          </p:txBody>
        </p:sp>
        <p:sp>
          <p:nvSpPr>
            <p:cNvPr id="10" name="AutoShape 10">
              <a:extLst>
                <a:ext uri="{FF2B5EF4-FFF2-40B4-BE49-F238E27FC236}">
                  <a16:creationId xmlns:a16="http://schemas.microsoft.com/office/drawing/2014/main" id="{052C60E4-E3A3-4A04-A341-5A5B72F9CE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7" y="709"/>
              <a:ext cx="576" cy="181"/>
            </a:xfrm>
            <a:prstGeom prst="roundRect">
              <a:avLst>
                <a:gd name="adj" fmla="val 50000"/>
              </a:avLst>
            </a:prstGeom>
            <a:grpFill/>
            <a:ln w="12700" algn="ctr">
              <a:noFill/>
              <a:round/>
              <a:headEnd/>
              <a:tailEnd/>
            </a:ln>
            <a:effectLst/>
          </p:spPr>
          <p:txBody>
            <a:bodyPr wrap="none"/>
            <a:lstStyle/>
            <a:p>
              <a:pPr>
                <a:defRPr/>
              </a:pPr>
              <a:endParaRPr lang="ko-KR" altLang="en-US" sz="1798"/>
            </a:p>
          </p:txBody>
        </p:sp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1030C164-E86F-2F99-F3CB-5A8446A0ED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4636" y="1762597"/>
            <a:ext cx="4522727" cy="488598"/>
          </a:xfrm>
        </p:spPr>
        <p:txBody>
          <a:bodyPr wrap="none" lIns="0" tIns="0" rIns="0" bIns="0" anchor="ctr">
            <a:spAutoFit/>
          </a:bodyPr>
          <a:lstStyle>
            <a:lvl1pPr algn="ctr">
              <a:defRPr sz="3200">
                <a:solidFill>
                  <a:schemeClr val="tx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9B3F7D4-4A81-39CE-F557-A1B05257C3E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80310" y="5014247"/>
            <a:ext cx="2231380" cy="307777"/>
          </a:xfr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20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36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072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608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14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68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217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753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290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부제목 스타일 편집</a:t>
            </a:r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6D3F296-AC8F-E19F-D632-652EB98D06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3812" y="604953"/>
            <a:ext cx="1752845" cy="60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5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222A8A-65B4-DD62-B2FF-E440751B6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084187"/>
            <a:ext cx="10515600" cy="2852737"/>
          </a:xfrm>
        </p:spPr>
        <p:txBody>
          <a:bodyPr anchor="t">
            <a:normAutofit/>
          </a:bodyPr>
          <a:lstStyle>
            <a:lvl1pPr algn="ctr">
              <a:defRPr sz="4000"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D1F472-27C7-29D0-1FD1-EDC7E4845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584000"/>
            <a:ext cx="10515600" cy="1500187"/>
          </a:xfrm>
        </p:spPr>
        <p:txBody>
          <a:bodyPr anchor="b">
            <a:normAutofit/>
          </a:bodyPr>
          <a:lstStyle>
            <a:lvl1pPr marL="0" indent="0" algn="ctr">
              <a:buNone/>
              <a:defRPr sz="3200">
                <a:solidFill>
                  <a:schemeClr val="tx1">
                    <a:tint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8217E2-0555-D39A-D292-D26AA7D42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7E21F-509D-4147-BFBC-A4E5A7D7E296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ECB849-C177-82E6-A6CF-EEC3CA626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2617F2-6656-77B7-A8FF-8F1540CED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3022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5E861AE-AC93-FE3F-B261-A8B642293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5B1A8-4E5F-46B4-B1DC-9DEF83614CD0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DC35C6-0493-F93A-65B6-5FBBA0B79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AAF4E1E-C23A-1195-EBE0-B663C9F17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89330" y="6356350"/>
            <a:ext cx="2743200" cy="365125"/>
          </a:xfrm>
        </p:spPr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7FBB4AC-C1C0-54E6-EB72-B598774D0E3E}"/>
              </a:ext>
            </a:extLst>
          </p:cNvPr>
          <p:cNvCxnSpPr/>
          <p:nvPr userDrawn="1"/>
        </p:nvCxnSpPr>
        <p:spPr>
          <a:xfrm>
            <a:off x="198732" y="111417"/>
            <a:ext cx="0" cy="720000"/>
          </a:xfrm>
          <a:prstGeom prst="line">
            <a:avLst/>
          </a:prstGeom>
          <a:ln w="635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7485048-1BCA-51FD-3C73-EDCFBCAA06C8}"/>
              </a:ext>
            </a:extLst>
          </p:cNvPr>
          <p:cNvSpPr txBox="1"/>
          <p:nvPr userDrawn="1"/>
        </p:nvSpPr>
        <p:spPr>
          <a:xfrm>
            <a:off x="234732" y="148251"/>
            <a:ext cx="105028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RPA</a:t>
            </a:r>
            <a:br>
              <a:rPr lang="en-US" altLang="ko-KR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</a:br>
            <a:r>
              <a:rPr lang="ko-KR" altLang="en-US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</a:t>
            </a:r>
            <a:endParaRPr lang="en-US" altLang="ko-KR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752FF04C-67A7-CC6F-05AB-141512292F15}"/>
              </a:ext>
            </a:extLst>
          </p:cNvPr>
          <p:cNvCxnSpPr>
            <a:cxnSpLocks/>
          </p:cNvCxnSpPr>
          <p:nvPr userDrawn="1"/>
        </p:nvCxnSpPr>
        <p:spPr>
          <a:xfrm>
            <a:off x="1285020" y="831417"/>
            <a:ext cx="10410591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541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563017-9CCB-0448-0105-433B5E6D0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71C268-F0EF-8C82-46C6-A5E2FEF22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A5A19-1A32-2E2C-AE3B-ED52497C4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3D1D7-5075-4E59-8B7F-210DBADE198E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20F030-650C-DBC5-7118-092F1A39A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F3AE68-C62F-ADC6-7084-9946D2935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288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0F376D-3772-9E71-A0B4-F82794941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4DF0EA-D8F2-EF48-D797-071315B8DB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745653-253D-F294-F3EB-995ADC708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2B97496-A8CB-E23A-31FA-4652991E8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FABC9-46F4-4A2B-9524-7573356A1ED0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869CDB-5B8B-26E4-E7AF-756355E89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D22906-7E25-924D-9E4F-774EAAB9D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2082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087EF-3AFD-EC36-400F-2FEF1D5F9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C9A416-733B-BA81-0AF0-C45249779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34FAC0-B9CD-E747-0800-9904F50E0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85026DD-19AA-224E-BDE2-BE3D7EF02E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5E1CD45-7F64-F27B-94D8-6B0A054B3D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0E46C6-E1DA-E96B-E6A3-7BFA7F9BB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6221E-958F-461B-8196-19695A606F15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C53B3B-2FCC-9880-EAF8-CA692074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4C710F8-2D17-CE03-0FE8-3299560D0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279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768549-67C0-CDA7-66C0-CE2E9080E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5F575D-096D-3A47-46CB-B959E2E62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47F11-6D95-4C32-BBB6-CFDF12AA779C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79C0B0-4D4E-72BA-4D80-682D91768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7EF9CF-5238-7FD1-CCE0-2F01553F9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750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381852-6E86-CAC6-8130-3DD16DBBF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FB6070-C9EA-0BD6-5A55-B33C223DF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5B134B-9E38-4509-259E-563C07E97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79A843-EF3F-2CEC-0F16-A4EE39397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9A6F9-3FED-45BE-9625-ECAF0CE3ABD9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568DAD-71B4-270A-7652-81061CB05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520467-C7C0-BF7F-6403-9770883D4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6464" y="6492875"/>
            <a:ext cx="2743200" cy="365125"/>
          </a:xfrm>
        </p:spPr>
        <p:txBody>
          <a:bodyPr/>
          <a:lstStyle/>
          <a:p>
            <a:fld id="{FBF9E4E7-419D-4A88-BD4F-320200D223BB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917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9A3C09-04DE-7B4A-0875-07991837A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52EA8D-7A9B-96F4-26F2-13A74607E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2D83A8-3132-69F8-78B9-54E4E5F675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87698-FD7D-4E69-A507-BAAF4AC61866}" type="datetime1">
              <a:rPr lang="ko-KR" altLang="en-US" smtClean="0"/>
              <a:t>2023-08-30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AB1460-E8E4-490D-C541-8AF91D2DBF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2FED5A-FB94-440F-898D-CA84149E2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9E4E7-419D-4A88-BD4F-320200D223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653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55" r:id="rId4"/>
    <p:sldLayoutId id="2147483650" r:id="rId5"/>
    <p:sldLayoutId id="2147483652" r:id="rId6"/>
    <p:sldLayoutId id="2147483653" r:id="rId7"/>
    <p:sldLayoutId id="2147483654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hyperlink" Target="https://wikidocs.net/14182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manualfactory.net/13500" TargetMode="Externa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-aVmHnVWkuE" TargetMode="External"/><Relationship Id="rId2" Type="http://schemas.openxmlformats.org/officeDocument/2006/relationships/hyperlink" Target="https://www.youtube.com/watch?v=Rb8Byw6dU8M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youtube.com/watch?v=DpzuVSnCoUc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ssdragon.tistory.com/138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7288F-5F09-A351-B520-DDE3AEF5C8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3733" y="1175900"/>
            <a:ext cx="6264536" cy="1661993"/>
          </a:xfrm>
        </p:spPr>
        <p:txBody>
          <a:bodyPr/>
          <a:lstStyle/>
          <a:p>
            <a:r>
              <a:rPr lang="en-US" altLang="ko-KR" sz="6000" b="1" dirty="0">
                <a:solidFill>
                  <a:schemeClr val="accent1">
                    <a:lumMod val="75000"/>
                  </a:schemeClr>
                </a:solidFill>
              </a:rPr>
              <a:t>RPA</a:t>
            </a:r>
            <a:r>
              <a:rPr lang="en-US" altLang="ko-KR" sz="6000" b="1" dirty="0"/>
              <a:t> </a:t>
            </a:r>
            <a:r>
              <a:rPr lang="ko-KR" altLang="en-US" sz="6000" b="1" dirty="0"/>
              <a:t>프로젝트</a:t>
            </a:r>
            <a:br>
              <a:rPr lang="en-US" altLang="ko-KR" sz="6000" b="1" dirty="0"/>
            </a:br>
            <a:r>
              <a:rPr lang="en-US" altLang="ko-KR" sz="6000" b="1" dirty="0"/>
              <a:t>(</a:t>
            </a:r>
            <a:r>
              <a:rPr lang="ko-KR" altLang="en-US" sz="6000" b="1" dirty="0" err="1"/>
              <a:t>실전편</a:t>
            </a:r>
            <a:r>
              <a:rPr lang="en-US" altLang="ko-KR" sz="6000" b="1" dirty="0"/>
              <a:t>_</a:t>
            </a:r>
            <a:r>
              <a:rPr lang="ko-KR" altLang="en-US" sz="6000" b="1" dirty="0"/>
              <a:t>참고자료</a:t>
            </a:r>
            <a:r>
              <a:rPr lang="en-US" altLang="ko-KR" sz="6000" b="1" dirty="0"/>
              <a:t>)</a:t>
            </a:r>
            <a:endParaRPr lang="ko-KR" altLang="en-US" sz="6000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B605580-8E74-3BFA-F27A-7D5C63CC0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70217" y="4827017"/>
            <a:ext cx="1051570" cy="682238"/>
          </a:xfrm>
        </p:spPr>
        <p:txBody>
          <a:bodyPr/>
          <a:lstStyle/>
          <a:p>
            <a:r>
              <a:rPr lang="en-US" altLang="ko-KR" dirty="0"/>
              <a:t>2023. 08</a:t>
            </a:r>
          </a:p>
          <a:p>
            <a:r>
              <a:rPr lang="ko-KR" altLang="en-US" dirty="0"/>
              <a:t>최종국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713C132-09C7-4869-55E4-7131AE234F4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562045" y="4592135"/>
            <a:ext cx="1317462" cy="11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449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UI vs UX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E18D13-2641-E03A-773F-47FA7E750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670" y="1109824"/>
            <a:ext cx="6544588" cy="30198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231E85-EF6B-38E8-00C4-B7B61A0A68B7}"/>
              </a:ext>
            </a:extLst>
          </p:cNvPr>
          <p:cNvSpPr txBox="1"/>
          <p:nvPr/>
        </p:nvSpPr>
        <p:spPr>
          <a:xfrm>
            <a:off x="617499" y="5359575"/>
            <a:ext cx="60942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https://blog.wishket.com/uiux-%EB%94%94%EC%9E%90%EC%9D%B8-%EB%9C%BB-%EC%B0%A8%EC%9D%B4%EC%A0%90%EC%9D%80-%EB%AC%B4%EC%97%87%EC%9D%BC%EA%B9%8C/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5384AC0-0601-9D12-EC03-5741D09CE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183" y="1109824"/>
            <a:ext cx="3906910" cy="262269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E3D0DD5-E431-43A8-4702-FA5CF519E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183" y="3844636"/>
            <a:ext cx="3906910" cy="261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73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 err="1"/>
              <a:t>MiPlatform</a:t>
            </a:r>
            <a:r>
              <a:rPr lang="ko-KR" altLang="en-US" dirty="0"/>
              <a:t>의</a:t>
            </a:r>
            <a:r>
              <a:rPr lang="en-US" altLang="ko-KR" dirty="0"/>
              <a:t> RPA </a:t>
            </a:r>
            <a:r>
              <a:rPr lang="ko-KR" altLang="en-US" dirty="0"/>
              <a:t>접근성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42D33D4-D909-2B50-922D-17D5BA80A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075" y="920238"/>
            <a:ext cx="5037103" cy="283849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4E2125F-FC6C-C193-7E1E-B43865BB1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346" y="916069"/>
            <a:ext cx="5064140" cy="282256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D729CEC-EE1D-E43E-65F9-915FFB9C15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076" y="3875813"/>
            <a:ext cx="5040880" cy="2808451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977AE16-CCA3-9690-F241-DB0905D8CF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1347" y="3843388"/>
            <a:ext cx="5073944" cy="283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797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 err="1"/>
              <a:t>MiPlatform</a:t>
            </a:r>
            <a:r>
              <a:rPr lang="ko-KR" altLang="en-US" dirty="0"/>
              <a:t>의</a:t>
            </a:r>
            <a:r>
              <a:rPr lang="en-US" altLang="ko-KR" dirty="0"/>
              <a:t> RPA </a:t>
            </a:r>
            <a:r>
              <a:rPr lang="ko-KR" altLang="en-US" dirty="0"/>
              <a:t>접근성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B1EE076-F667-44FC-976F-93CCF7DD9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576" y="1163781"/>
            <a:ext cx="6003060" cy="33558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4161C6-23AE-00F8-4A13-54CCE9D5EBB8}"/>
              </a:ext>
            </a:extLst>
          </p:cNvPr>
          <p:cNvSpPr txBox="1"/>
          <p:nvPr/>
        </p:nvSpPr>
        <p:spPr>
          <a:xfrm>
            <a:off x="434576" y="5135482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https://www.youtube.com/watch?v=vHaF7gEh5ec</a:t>
            </a:r>
          </a:p>
        </p:txBody>
      </p:sp>
    </p:spTree>
    <p:extLst>
      <p:ext uri="{BB962C8B-B14F-4D97-AF65-F5344CB8AC3E}">
        <p14:creationId xmlns:p14="http://schemas.microsoft.com/office/powerpoint/2010/main" val="1437975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ko-KR" altLang="en-US" dirty="0"/>
              <a:t>행정업무 자동화 사례와 절차 안내서 </a:t>
            </a:r>
            <a:r>
              <a:rPr lang="en-US" altLang="ko-KR" dirty="0"/>
              <a:t>(</a:t>
            </a:r>
            <a:r>
              <a:rPr lang="ko-KR" altLang="en-US" dirty="0"/>
              <a:t>행정안전부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592651-72E1-82D1-82FA-48F3184F67C0}"/>
              </a:ext>
            </a:extLst>
          </p:cNvPr>
          <p:cNvSpPr txBox="1"/>
          <p:nvPr/>
        </p:nvSpPr>
        <p:spPr>
          <a:xfrm>
            <a:off x="1011292" y="1474113"/>
            <a:ext cx="5971399" cy="3319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0" i="0" dirty="0">
                <a:effectLst/>
                <a:latin typeface="Apple SD Gothic Neo"/>
              </a:rPr>
              <a:t>행정업무 자동화 사례와 절차 안내서</a:t>
            </a:r>
            <a:endParaRPr lang="en-US" altLang="ko-KR" sz="2800" b="0" i="0" dirty="0">
              <a:effectLst/>
              <a:latin typeface="Apple SD Gothic Neo"/>
            </a:endParaRPr>
          </a:p>
          <a:p>
            <a:pPr>
              <a:lnSpc>
                <a:spcPct val="150000"/>
              </a:lnSpc>
            </a:pPr>
            <a:endParaRPr lang="en-US" altLang="ko-KR" sz="1400" b="0" i="0" dirty="0">
              <a:effectLst/>
              <a:latin typeface="Apple SD Gothic Ne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pple SD Gothic Neo"/>
              </a:rPr>
              <a:t>2</a:t>
            </a:r>
            <a:r>
              <a:rPr lang="ko-KR" altLang="en-US" sz="2000" dirty="0">
                <a:latin typeface="Apple SD Gothic Neo"/>
              </a:rPr>
              <a:t>페이지 </a:t>
            </a:r>
            <a:r>
              <a:rPr lang="en-US" altLang="ko-KR" sz="2000" dirty="0">
                <a:latin typeface="Apple SD Gothic Neo"/>
              </a:rPr>
              <a:t>: </a:t>
            </a:r>
            <a:r>
              <a:rPr lang="ko-KR" altLang="en-US" sz="2000" dirty="0">
                <a:latin typeface="Apple SD Gothic Neo"/>
              </a:rPr>
              <a:t>자동화 유형</a:t>
            </a:r>
            <a:endParaRPr lang="en-US" altLang="ko-KR" sz="2000" dirty="0">
              <a:latin typeface="Apple SD Gothic Ne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pple SD Gothic Neo"/>
              </a:rPr>
              <a:t>5</a:t>
            </a:r>
            <a:r>
              <a:rPr lang="ko-KR" altLang="en-US" sz="2000" dirty="0">
                <a:latin typeface="Apple SD Gothic Neo"/>
              </a:rPr>
              <a:t>페이지 </a:t>
            </a:r>
            <a:r>
              <a:rPr lang="en-US" altLang="ko-KR" sz="2000" dirty="0">
                <a:latin typeface="Apple SD Gothic Neo"/>
              </a:rPr>
              <a:t>: </a:t>
            </a:r>
            <a:r>
              <a:rPr lang="ko-KR" altLang="en-US" sz="2000" dirty="0">
                <a:latin typeface="Apple SD Gothic Neo"/>
              </a:rPr>
              <a:t>자동화 오류 경계 예시</a:t>
            </a:r>
            <a:endParaRPr lang="en-US" altLang="ko-KR" sz="2000" dirty="0">
              <a:latin typeface="Apple SD Gothic Ne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pple SD Gothic Neo"/>
              </a:rPr>
              <a:t>6~10</a:t>
            </a:r>
            <a:r>
              <a:rPr lang="ko-KR" altLang="en-US" sz="2000" dirty="0">
                <a:latin typeface="Apple SD Gothic Neo"/>
              </a:rPr>
              <a:t>페이지 </a:t>
            </a:r>
            <a:r>
              <a:rPr lang="en-US" altLang="ko-KR" sz="2000" dirty="0">
                <a:latin typeface="Apple SD Gothic Neo"/>
              </a:rPr>
              <a:t>: </a:t>
            </a:r>
            <a:r>
              <a:rPr lang="ko-KR" altLang="en-US" sz="2000" dirty="0">
                <a:latin typeface="Apple SD Gothic Neo"/>
              </a:rPr>
              <a:t>자동화 적용 가능성 검토</a:t>
            </a:r>
            <a:endParaRPr lang="en-US" altLang="ko-KR" sz="2000" dirty="0">
              <a:latin typeface="Apple SD Gothic Ne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pple SD Gothic Neo"/>
              </a:rPr>
              <a:t>13~14</a:t>
            </a:r>
            <a:r>
              <a:rPr lang="ko-KR" altLang="en-US" sz="2000" dirty="0">
                <a:latin typeface="Apple SD Gothic Neo"/>
              </a:rPr>
              <a:t>페이지</a:t>
            </a:r>
            <a:r>
              <a:rPr lang="en-US" altLang="ko-KR" sz="2000" dirty="0">
                <a:latin typeface="Apple SD Gothic Neo"/>
              </a:rPr>
              <a:t> : RPA </a:t>
            </a:r>
            <a:r>
              <a:rPr lang="ko-KR" altLang="en-US" sz="2000" dirty="0" err="1">
                <a:latin typeface="Apple SD Gothic Neo"/>
              </a:rPr>
              <a:t>솔루현</a:t>
            </a:r>
            <a:r>
              <a:rPr lang="ko-KR" altLang="en-US" sz="2000" dirty="0">
                <a:latin typeface="Apple SD Gothic Neo"/>
              </a:rPr>
              <a:t> 현황</a:t>
            </a:r>
            <a:endParaRPr lang="en-US" altLang="ko-KR" sz="2000" dirty="0">
              <a:latin typeface="Apple SD Gothic Neo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Apple SD Gothic Neo"/>
              </a:rPr>
              <a:t>77~87</a:t>
            </a:r>
            <a:r>
              <a:rPr lang="ko-KR" altLang="en-US" sz="2000" dirty="0">
                <a:latin typeface="Apple SD Gothic Neo"/>
              </a:rPr>
              <a:t>페이지 </a:t>
            </a:r>
            <a:r>
              <a:rPr lang="en-US" altLang="ko-KR" sz="2000" dirty="0">
                <a:latin typeface="Apple SD Gothic Neo"/>
              </a:rPr>
              <a:t>: RPA </a:t>
            </a:r>
            <a:r>
              <a:rPr lang="ko-KR" altLang="en-US" sz="2000" dirty="0">
                <a:latin typeface="Apple SD Gothic Neo"/>
              </a:rPr>
              <a:t>솔루션 도입관리 방법</a:t>
            </a:r>
            <a:endParaRPr lang="en-US" altLang="ko-KR" sz="2000" dirty="0">
              <a:latin typeface="Apple SD Gothic Neo"/>
            </a:endParaRPr>
          </a:p>
        </p:txBody>
      </p:sp>
    </p:spTree>
    <p:extLst>
      <p:ext uri="{BB962C8B-B14F-4D97-AF65-F5344CB8AC3E}">
        <p14:creationId xmlns:p14="http://schemas.microsoft.com/office/powerpoint/2010/main" val="2599853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VBA (Visual Basic for Application)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59773A-BEBD-47FD-F620-593015A5A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990" y="1085915"/>
            <a:ext cx="7001852" cy="526806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682CEA7-4B74-24D5-4BA0-667231ABD7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9796" y="1475461"/>
            <a:ext cx="2819794" cy="68589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C3D3292-80BA-7399-8E72-F24927AC05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9796" y="2381872"/>
            <a:ext cx="2762636" cy="34866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F8559E-1467-B8F2-0175-6B2D4910A46E}"/>
              </a:ext>
            </a:extLst>
          </p:cNvPr>
          <p:cNvSpPr txBox="1"/>
          <p:nvPr/>
        </p:nvSpPr>
        <p:spPr>
          <a:xfrm>
            <a:off x="5749490" y="6225043"/>
            <a:ext cx="60942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6"/>
              </a:rPr>
              <a:t>https://www.manualfactory.net/13500</a:t>
            </a:r>
            <a:endParaRPr lang="en-US" altLang="ko-KR" dirty="0"/>
          </a:p>
          <a:p>
            <a:r>
              <a:rPr lang="en-US" altLang="ko-KR" dirty="0">
                <a:hlinkClick r:id="rId7"/>
              </a:rPr>
              <a:t>https://wikidocs.net/141824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2682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RPA </a:t>
            </a:r>
            <a:r>
              <a:rPr lang="ko-KR" altLang="en-US" dirty="0"/>
              <a:t>과제발굴 및 사례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27709B-6547-BE80-94F6-88F50CB7D6F0}"/>
              </a:ext>
            </a:extLst>
          </p:cNvPr>
          <p:cNvSpPr txBox="1"/>
          <p:nvPr/>
        </p:nvSpPr>
        <p:spPr>
          <a:xfrm>
            <a:off x="1300942" y="1980027"/>
            <a:ext cx="609322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[RPA </a:t>
            </a:r>
            <a:r>
              <a:rPr lang="ko-KR" altLang="en-US" dirty="0"/>
              <a:t>소개</a:t>
            </a:r>
            <a:r>
              <a:rPr lang="en-US" altLang="ko-KR" dirty="0"/>
              <a:t>]</a:t>
            </a:r>
          </a:p>
          <a:p>
            <a:r>
              <a:rPr lang="en-US" altLang="ko-KR" dirty="0">
                <a:hlinkClick r:id="rId2"/>
              </a:rPr>
              <a:t>https://www.youtube.com/watch?v=Rb8Byw6dU8M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[</a:t>
            </a:r>
            <a:r>
              <a:rPr lang="ko-KR" altLang="en-US" dirty="0"/>
              <a:t>제조업 사무공정 자동화</a:t>
            </a:r>
            <a:r>
              <a:rPr lang="en-US" altLang="ko-KR" dirty="0"/>
              <a:t>]</a:t>
            </a:r>
            <a:endParaRPr lang="en-US" altLang="ko-KR" dirty="0">
              <a:hlinkClick r:id="rId3"/>
            </a:endParaRPr>
          </a:p>
          <a:p>
            <a:r>
              <a:rPr lang="en-US" altLang="ko-KR" dirty="0">
                <a:hlinkClick r:id="rId3"/>
              </a:rPr>
              <a:t>https://www.youtube.com/watch?v=-aVmHnVWkuE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[</a:t>
            </a:r>
            <a:r>
              <a:rPr lang="ko-KR" altLang="en-US" dirty="0"/>
              <a:t>강원대학교</a:t>
            </a:r>
            <a:r>
              <a:rPr lang="en-US" altLang="ko-KR" dirty="0"/>
              <a:t>]</a:t>
            </a:r>
          </a:p>
          <a:p>
            <a:r>
              <a:rPr lang="ko-KR" altLang="en-US" dirty="0">
                <a:hlinkClick r:id="rId4"/>
              </a:rPr>
              <a:t>https://www.youtube.com/watch?v=DpzuVSnCoUc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8486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111D286F-9880-E9DE-8440-389C588C849C}"/>
              </a:ext>
            </a:extLst>
          </p:cNvPr>
          <p:cNvSpPr txBox="1"/>
          <p:nvPr/>
        </p:nvSpPr>
        <p:spPr>
          <a:xfrm>
            <a:off x="8659001" y="1785841"/>
            <a:ext cx="3161010" cy="2319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hlinkClick r:id="rId2"/>
              </a:rPr>
              <a:t>https://ssdragon.tistory.com/138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r>
              <a:rPr lang="ko-KR" altLang="en-US" sz="1400" b="1" i="0" dirty="0">
                <a:effectLst/>
                <a:latin typeface="Apple SD Gothic Neo"/>
              </a:rPr>
              <a:t>트랜잭션</a:t>
            </a:r>
            <a:r>
              <a:rPr lang="en-US" altLang="ko-KR" sz="1400" b="0" i="0" dirty="0">
                <a:effectLst/>
                <a:latin typeface="Apple SD Gothic Neo"/>
              </a:rPr>
              <a:t>(</a:t>
            </a:r>
            <a:r>
              <a:rPr lang="en-US" altLang="ko-KR" sz="1400" b="1" i="0" dirty="0">
                <a:effectLst/>
                <a:latin typeface="Apple SD Gothic Neo"/>
              </a:rPr>
              <a:t>transaction</a:t>
            </a:r>
            <a:r>
              <a:rPr lang="en-US" altLang="ko-KR" sz="1400" b="0" i="0" dirty="0">
                <a:effectLst/>
                <a:latin typeface="Apple SD Gothic Neo"/>
              </a:rPr>
              <a:t>)</a:t>
            </a:r>
            <a:r>
              <a:rPr lang="ko-KR" altLang="en-US" sz="1400" b="0" i="0" dirty="0">
                <a:effectLst/>
                <a:latin typeface="Apple SD Gothic Neo"/>
              </a:rPr>
              <a:t>이란 </a:t>
            </a:r>
            <a:r>
              <a:rPr lang="en-US" altLang="ko-KR" sz="1400" b="0" i="0" dirty="0">
                <a:effectLst/>
                <a:latin typeface="Apple SD Gothic Neo"/>
              </a:rPr>
              <a:t>"</a:t>
            </a:r>
            <a:r>
              <a:rPr lang="ko-KR" altLang="en-US" sz="1400" b="0" i="0" dirty="0">
                <a:effectLst/>
                <a:latin typeface="Apple SD Gothic Neo"/>
              </a:rPr>
              <a:t>쪼갤 수 없는 업무 처리의 최소 단위</a:t>
            </a:r>
            <a:r>
              <a:rPr lang="en-US" altLang="ko-KR" sz="1400" b="0" i="0" dirty="0">
                <a:effectLst/>
                <a:latin typeface="Apple SD Gothic Neo"/>
              </a:rPr>
              <a:t>"</a:t>
            </a:r>
            <a:r>
              <a:rPr lang="ko-KR" altLang="en-US" sz="1400" b="0" i="0" dirty="0">
                <a:effectLst/>
                <a:latin typeface="Apple SD Gothic Neo"/>
              </a:rPr>
              <a:t>를 말한다</a:t>
            </a:r>
            <a:r>
              <a:rPr lang="en-US" altLang="ko-KR" sz="1400" b="0" i="0" dirty="0">
                <a:effectLst/>
                <a:latin typeface="Apple SD Gothic Neo"/>
              </a:rPr>
              <a:t>. </a:t>
            </a:r>
            <a:r>
              <a:rPr lang="ko-KR" altLang="en-US" sz="1400" b="0" i="0" dirty="0" err="1">
                <a:effectLst/>
                <a:latin typeface="Apple SD Gothic Neo"/>
              </a:rPr>
              <a:t>거래내역이라고도</a:t>
            </a:r>
            <a:r>
              <a:rPr lang="ko-KR" altLang="en-US" sz="1400" b="0" i="0" dirty="0">
                <a:effectLst/>
                <a:latin typeface="Apple SD Gothic Neo"/>
              </a:rPr>
              <a:t> 한다</a:t>
            </a:r>
            <a:r>
              <a:rPr lang="en-US" altLang="ko-KR" sz="1400" b="0" i="0" dirty="0">
                <a:effectLst/>
                <a:latin typeface="Apple SD Gothic Neo"/>
              </a:rPr>
              <a:t>. '</a:t>
            </a:r>
            <a:r>
              <a:rPr lang="ko-KR" altLang="en-US" sz="1400" b="0" i="0" dirty="0" err="1">
                <a:effectLst/>
                <a:latin typeface="Apple SD Gothic Neo"/>
              </a:rPr>
              <a:t>트렌젝션</a:t>
            </a:r>
            <a:r>
              <a:rPr lang="en-US" altLang="ko-KR" sz="1400" b="0" i="0" dirty="0">
                <a:effectLst/>
                <a:latin typeface="Apple SD Gothic Neo"/>
              </a:rPr>
              <a:t>'</a:t>
            </a:r>
            <a:r>
              <a:rPr lang="ko-KR" altLang="en-US" sz="1400" b="0" i="0" dirty="0">
                <a:effectLst/>
                <a:latin typeface="Apple SD Gothic Neo"/>
              </a:rPr>
              <a:t>이 아니라 </a:t>
            </a:r>
            <a:r>
              <a:rPr lang="en-US" altLang="ko-KR" sz="1400" b="0" i="0" dirty="0">
                <a:effectLst/>
                <a:latin typeface="Apple SD Gothic Neo"/>
              </a:rPr>
              <a:t>'</a:t>
            </a:r>
            <a:r>
              <a:rPr lang="ko-KR" altLang="en-US" sz="1400" b="1" i="0" dirty="0">
                <a:effectLst/>
                <a:latin typeface="Apple SD Gothic Neo"/>
              </a:rPr>
              <a:t>트랜잭션</a:t>
            </a:r>
            <a:r>
              <a:rPr lang="en-US" altLang="ko-KR" sz="1400" b="0" i="0" dirty="0">
                <a:effectLst/>
                <a:latin typeface="Apple SD Gothic Neo"/>
              </a:rPr>
              <a:t>'</a:t>
            </a:r>
            <a:r>
              <a:rPr lang="ko-KR" altLang="en-US" sz="1400" b="0" i="0" dirty="0">
                <a:effectLst/>
                <a:latin typeface="Apple SD Gothic Neo"/>
              </a:rPr>
              <a:t>이 올바른 표기법이다</a:t>
            </a:r>
            <a:endParaRPr lang="en-US" altLang="ko-KR" sz="1400" b="0" i="0" dirty="0">
              <a:effectLst/>
              <a:latin typeface="Apple SD Gothic Neo"/>
            </a:endParaRPr>
          </a:p>
        </p:txBody>
      </p:sp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Database </a:t>
            </a:r>
            <a:r>
              <a:rPr lang="ko-KR" altLang="en-US" dirty="0"/>
              <a:t>트랜잭션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9D2ACEA-9C41-FF8C-61E9-0D4F65917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990" y="1079936"/>
            <a:ext cx="6839905" cy="510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950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Login</a:t>
            </a:r>
            <a:r>
              <a:rPr lang="ko-KR" altLang="en-US" dirty="0"/>
              <a:t> </a:t>
            </a:r>
            <a:r>
              <a:rPr lang="en-US" altLang="ko-KR" dirty="0"/>
              <a:t>vs Logon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592651-72E1-82D1-82FA-48F3184F67C0}"/>
              </a:ext>
            </a:extLst>
          </p:cNvPr>
          <p:cNvSpPr txBox="1"/>
          <p:nvPr/>
        </p:nvSpPr>
        <p:spPr>
          <a:xfrm>
            <a:off x="2281309" y="5962384"/>
            <a:ext cx="8643000" cy="102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0" i="0" dirty="0">
                <a:effectLst/>
                <a:latin typeface="Apple SD Gothic Neo"/>
              </a:rPr>
              <a:t>https://valentine92.tistory.com/entry/%EC%9D%B8%EC%A6%9DAuthentication%EA%B3%BC-%EC%9D%B8%EA%B0%80AuthorizationLogin%EA%B3%BC-Logon</a:t>
            </a:r>
          </a:p>
          <a:p>
            <a:pPr>
              <a:lnSpc>
                <a:spcPct val="150000"/>
              </a:lnSpc>
            </a:pPr>
            <a:endParaRPr lang="en-US" altLang="ko-KR" sz="1400" b="0" i="0" dirty="0">
              <a:effectLst/>
              <a:latin typeface="Apple SD Gothic Neo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E75770A-0DEF-AEDD-F3B8-FB01F83DD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691" y="1007376"/>
            <a:ext cx="6775882" cy="492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67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VPN (Virtual Private Network)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592651-72E1-82D1-82FA-48F3184F67C0}"/>
              </a:ext>
            </a:extLst>
          </p:cNvPr>
          <p:cNvSpPr txBox="1"/>
          <p:nvPr/>
        </p:nvSpPr>
        <p:spPr>
          <a:xfrm>
            <a:off x="2281309" y="5962384"/>
            <a:ext cx="8643000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0" i="0" dirty="0">
                <a:effectLst/>
                <a:latin typeface="Apple SD Gothic Neo"/>
              </a:rPr>
              <a:t>https://namu.wiki/w/%EA%B0%80%EC%83%81%20%EC%82%AC%EC%84%A4%EB%A7%9D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C2ED8D7-82D5-D508-3174-3DFF336F6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691" y="1084903"/>
            <a:ext cx="9459645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532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“</a:t>
            </a:r>
            <a:r>
              <a:rPr lang="ko-KR" altLang="en-US" dirty="0"/>
              <a:t>패치</a:t>
            </a:r>
            <a:r>
              <a:rPr lang="en-US" altLang="ko-KR" dirty="0"/>
              <a:t>”</a:t>
            </a:r>
            <a:r>
              <a:rPr lang="ko-KR" altLang="en-US" dirty="0"/>
              <a:t>의 유래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33D0206-5DBF-3398-6BF7-D29EE5F31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805" y="1185804"/>
            <a:ext cx="676369" cy="82879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DA799D5-7925-DBBC-DBE9-7DBD9653C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310" y="1344856"/>
            <a:ext cx="7735380" cy="479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95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“</a:t>
            </a:r>
            <a:r>
              <a:rPr lang="ko-KR" altLang="en-US" dirty="0"/>
              <a:t>버그</a:t>
            </a:r>
            <a:r>
              <a:rPr lang="en-US" altLang="ko-KR" dirty="0"/>
              <a:t>”</a:t>
            </a:r>
            <a:r>
              <a:rPr lang="ko-KR" altLang="en-US" dirty="0"/>
              <a:t>의 유래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EC30212-4804-5461-E491-2530E583D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389" y="1185804"/>
            <a:ext cx="7859222" cy="482032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33D0206-5DBF-3398-6BF7-D29EE5F314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805" y="1185804"/>
            <a:ext cx="676369" cy="82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464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“</a:t>
            </a:r>
            <a:r>
              <a:rPr lang="ko-KR" altLang="en-US" dirty="0"/>
              <a:t>컴퓨터</a:t>
            </a:r>
            <a:r>
              <a:rPr lang="en-US" altLang="ko-KR" dirty="0"/>
              <a:t>”</a:t>
            </a:r>
            <a:r>
              <a:rPr lang="ko-KR" altLang="en-US" dirty="0"/>
              <a:t>의 유래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33D0206-5DBF-3398-6BF7-D29EE5F31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805" y="1185804"/>
            <a:ext cx="676369" cy="8287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4EA0824-7270-9B99-BA90-F607DC0A4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631" y="1086078"/>
            <a:ext cx="6666738" cy="550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58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6">
            <a:extLst>
              <a:ext uri="{FF2B5EF4-FFF2-40B4-BE49-F238E27FC236}">
                <a16:creationId xmlns:a16="http://schemas.microsoft.com/office/drawing/2014/main" id="{B03C2138-2F4C-C5B2-C2C5-6071A78956B9}"/>
              </a:ext>
            </a:extLst>
          </p:cNvPr>
          <p:cNvSpPr txBox="1">
            <a:spLocks/>
          </p:cNvSpPr>
          <p:nvPr/>
        </p:nvSpPr>
        <p:spPr>
          <a:xfrm>
            <a:off x="1427990" y="159715"/>
            <a:ext cx="8643000" cy="634604"/>
          </a:xfrm>
          <a:prstGeom prst="rect">
            <a:avLst/>
          </a:prstGeom>
        </p:spPr>
        <p:txBody>
          <a:bodyPr vert="horz" lIns="99060" tIns="49529" rIns="99060" bIns="49529" rtlCol="0" anchor="ctr">
            <a:normAutofit/>
          </a:bodyPr>
          <a:lstStyle>
            <a:defPPr>
              <a:defRPr lang="ko-KR"/>
            </a:defPPr>
            <a:lvl1pPr defTabSz="990521">
              <a:spcBef>
                <a:spcPct val="0"/>
              </a:spcBef>
              <a:defRPr sz="2600" b="1">
                <a:solidFill>
                  <a:schemeClr val="accent1">
                    <a:lumMod val="50000"/>
                  </a:schemeClr>
                </a:solidFill>
                <a:latin typeface="+mj-ea"/>
                <a:ea typeface="+mj-ea"/>
                <a:cs typeface="Tahoma" pitchFamily="34" charset="0"/>
              </a:defRPr>
            </a:lvl1pPr>
          </a:lstStyle>
          <a:p>
            <a:r>
              <a:rPr lang="en-US" altLang="ko-KR" dirty="0"/>
              <a:t>“</a:t>
            </a:r>
            <a:r>
              <a:rPr lang="ko-KR" altLang="en-US" dirty="0"/>
              <a:t>컴퓨터</a:t>
            </a:r>
            <a:r>
              <a:rPr lang="en-US" altLang="ko-KR" dirty="0"/>
              <a:t>”</a:t>
            </a:r>
            <a:r>
              <a:rPr lang="ko-KR" altLang="en-US" dirty="0"/>
              <a:t>의 유래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CEFF5-874A-C9B5-31B4-E7E2329FE695}"/>
              </a:ext>
            </a:extLst>
          </p:cNvPr>
          <p:cNvSpPr txBox="1"/>
          <p:nvPr/>
        </p:nvSpPr>
        <p:spPr>
          <a:xfrm>
            <a:off x="8549188" y="270005"/>
            <a:ext cx="3161010" cy="414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9388" indent="-179388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참고 자료</a:t>
            </a:r>
            <a:endParaRPr lang="en-US" altLang="ko-KR" sz="16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33D0206-5DBF-3398-6BF7-D29EE5F31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805" y="1185804"/>
            <a:ext cx="676369" cy="82879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2EBB267-09E1-20DF-E5BC-D2AF1E981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652" y="1330036"/>
            <a:ext cx="5371738" cy="507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737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554452C7C9A39C47A5BE1FD1DE8A79B9" ma:contentTypeVersion="12" ma:contentTypeDescription="새 문서를 만듭니다." ma:contentTypeScope="" ma:versionID="0a2d2e40de6c15679109ed3d671f026c">
  <xsd:schema xmlns:xsd="http://www.w3.org/2001/XMLSchema" xmlns:xs="http://www.w3.org/2001/XMLSchema" xmlns:p="http://schemas.microsoft.com/office/2006/metadata/properties" xmlns:ns2="3693d0d8-0464-4cce-abda-cd8524f42175" xmlns:ns3="aff8ce7c-408c-4e0e-9a17-854f108d641a" targetNamespace="http://schemas.microsoft.com/office/2006/metadata/properties" ma:root="true" ma:fieldsID="8a49b88cea9785fc9576607589e2047c" ns2:_="" ns3:_="">
    <xsd:import namespace="3693d0d8-0464-4cce-abda-cd8524f42175"/>
    <xsd:import namespace="aff8ce7c-408c-4e0e-9a17-854f108d641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93d0d8-0464-4cce-abda-cd8524f421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이미지 태그" ma:readOnly="false" ma:fieldId="{5cf76f15-5ced-4ddc-b409-7134ff3c332f}" ma:taxonomyMulti="true" ma:sspId="573615a4-fea2-46b1-8899-63681bdefb5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f8ce7c-408c-4e0e-9a17-854f108d641a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aef2228a-1730-4ef9-bd77-6a75b889eb1a}" ma:internalName="TaxCatchAll" ma:showField="CatchAllData" ma:web="aff8ce7c-408c-4e0e-9a17-854f108d641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693d0d8-0464-4cce-abda-cd8524f42175">
      <Terms xmlns="http://schemas.microsoft.com/office/infopath/2007/PartnerControls"/>
    </lcf76f155ced4ddcb4097134ff3c332f>
    <TaxCatchAll xmlns="aff8ce7c-408c-4e0e-9a17-854f108d641a" xsi:nil="true"/>
  </documentManagement>
</p:properties>
</file>

<file path=customXml/itemProps1.xml><?xml version="1.0" encoding="utf-8"?>
<ds:datastoreItem xmlns:ds="http://schemas.openxmlformats.org/officeDocument/2006/customXml" ds:itemID="{EF7AE66F-3D2A-4FFD-83CF-E3490916B1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2BA556B-FD05-4692-AF4E-CD50EF5BE3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693d0d8-0464-4cce-abda-cd8524f42175"/>
    <ds:schemaRef ds:uri="aff8ce7c-408c-4e0e-9a17-854f108d64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B888831-A0BA-46FD-B50F-1F343AF06B94}">
  <ds:schemaRefs>
    <ds:schemaRef ds:uri="http://schemas.microsoft.com/office/2006/metadata/properties"/>
    <ds:schemaRef ds:uri="http://schemas.microsoft.com/office/infopath/2007/PartnerControls"/>
    <ds:schemaRef ds:uri="3693d0d8-0464-4cce-abda-cd8524f42175"/>
    <ds:schemaRef ds:uri="aff8ce7c-408c-4e0e-9a17-854f108d641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4238</TotalTime>
  <Words>403</Words>
  <Application>Microsoft Office PowerPoint</Application>
  <PresentationFormat>와이드스크린</PresentationFormat>
  <Paragraphs>54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Apple SD Gothic Neo</vt:lpstr>
      <vt:lpstr>나눔고딕 ExtraBold</vt:lpstr>
      <vt:lpstr>나눔고딕 Light</vt:lpstr>
      <vt:lpstr>나눔스퀘어라운드 Bold</vt:lpstr>
      <vt:lpstr>맑은 고딕</vt:lpstr>
      <vt:lpstr>Arial</vt:lpstr>
      <vt:lpstr>Wingdings</vt:lpstr>
      <vt:lpstr>Office 테마</vt:lpstr>
      <vt:lpstr>RPA 프로젝트 (실전편_참고자료)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장현웅</dc:creator>
  <cp:lastModifiedBy>최종국</cp:lastModifiedBy>
  <cp:revision>17</cp:revision>
  <dcterms:created xsi:type="dcterms:W3CDTF">2023-03-07T05:29:44Z</dcterms:created>
  <dcterms:modified xsi:type="dcterms:W3CDTF">2023-08-30T06:12:01Z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0x010100554452C7C9A39C47A5BE1FD1DE8A79B9</vt:lpwstr>
  </property>
  <property fmtid="{D5CDD505-2E9C-101B-9397-08002B2CF9AE}" pid="3" name="MediaServiceImageTags">
    <vt:lpwstr/>
  </property>
</Properties>
</file>

<file path=docProps/thumbnail.jpeg>
</file>